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13" r:id="rId2"/>
    <p:sldId id="314" r:id="rId3"/>
    <p:sldId id="315" r:id="rId4"/>
    <p:sldId id="329" r:id="rId5"/>
    <p:sldId id="259" r:id="rId6"/>
    <p:sldId id="260" r:id="rId7"/>
    <p:sldId id="261" r:id="rId8"/>
    <p:sldId id="262" r:id="rId9"/>
    <p:sldId id="263" r:id="rId10"/>
    <p:sldId id="33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30" r:id="rId26"/>
    <p:sldId id="278" r:id="rId27"/>
    <p:sldId id="279" r:id="rId28"/>
    <p:sldId id="280" r:id="rId29"/>
    <p:sldId id="336" r:id="rId30"/>
    <p:sldId id="281" r:id="rId31"/>
    <p:sldId id="282" r:id="rId32"/>
    <p:sldId id="283" r:id="rId33"/>
    <p:sldId id="284" r:id="rId34"/>
    <p:sldId id="285" r:id="rId35"/>
    <p:sldId id="286" r:id="rId36"/>
    <p:sldId id="287" r:id="rId37"/>
    <p:sldId id="288" r:id="rId38"/>
    <p:sldId id="289" r:id="rId39"/>
    <p:sldId id="290" r:id="rId40"/>
    <p:sldId id="291" r:id="rId41"/>
    <p:sldId id="33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33" r:id="rId55"/>
    <p:sldId id="305" r:id="rId56"/>
    <p:sldId id="306" r:id="rId57"/>
    <p:sldId id="334" r:id="rId58"/>
    <p:sldId id="335" r:id="rId59"/>
    <p:sldId id="307" r:id="rId60"/>
    <p:sldId id="308" r:id="rId61"/>
    <p:sldId id="309" r:id="rId62"/>
    <p:sldId id="310" r:id="rId63"/>
    <p:sldId id="311" r:id="rId64"/>
    <p:sldId id="312" r:id="rId65"/>
    <p:sldId id="337" r:id="rId66"/>
    <p:sldId id="338" r:id="rId67"/>
    <p:sldId id="33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DDCF0-6D10-4132-9DD5-E1BFF7347137}" v="2" dt="2024-01-22T09:31:27.0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60"/>
  </p:normalViewPr>
  <p:slideViewPr>
    <p:cSldViewPr snapToGrid="0">
      <p:cViewPr varScale="1">
        <p:scale>
          <a:sx n="78" d="100"/>
          <a:sy n="78" d="100"/>
        </p:scale>
        <p:origin x="850"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y Ennis" userId="eb27747c-7d1c-4c52-b077-9e6c2583560c" providerId="ADAL" clId="{19CDDCF0-6D10-4132-9DD5-E1BFF7347137}"/>
    <pc:docChg chg="modSld modMainMaster">
      <pc:chgData name="Cathy Ennis" userId="eb27747c-7d1c-4c52-b077-9e6c2583560c" providerId="ADAL" clId="{19CDDCF0-6D10-4132-9DD5-E1BFF7347137}" dt="2024-01-22T09:32:23.839" v="9" actId="1076"/>
      <pc:docMkLst>
        <pc:docMk/>
      </pc:docMkLst>
      <pc:sldChg chg="modSp mod">
        <pc:chgData name="Cathy Ennis" userId="eb27747c-7d1c-4c52-b077-9e6c2583560c" providerId="ADAL" clId="{19CDDCF0-6D10-4132-9DD5-E1BFF7347137}" dt="2024-01-22T09:32:11.690" v="7" actId="255"/>
        <pc:sldMkLst>
          <pc:docMk/>
          <pc:sldMk cId="0" sldId="260"/>
        </pc:sldMkLst>
        <pc:spChg chg="mod">
          <ac:chgData name="Cathy Ennis" userId="eb27747c-7d1c-4c52-b077-9e6c2583560c" providerId="ADAL" clId="{19CDDCF0-6D10-4132-9DD5-E1BFF7347137}" dt="2024-01-22T09:32:11.690" v="7" actId="255"/>
          <ac:spMkLst>
            <pc:docMk/>
            <pc:sldMk cId="0" sldId="260"/>
            <ac:spMk id="86" creationId="{00000000-0000-0000-0000-000000000000}"/>
          </ac:spMkLst>
        </pc:spChg>
      </pc:sldChg>
      <pc:sldChg chg="modSp mod">
        <pc:chgData name="Cathy Ennis" userId="eb27747c-7d1c-4c52-b077-9e6c2583560c" providerId="ADAL" clId="{19CDDCF0-6D10-4132-9DD5-E1BFF7347137}" dt="2024-01-22T09:32:23.839" v="9" actId="1076"/>
        <pc:sldMkLst>
          <pc:docMk/>
          <pc:sldMk cId="0" sldId="263"/>
        </pc:sldMkLst>
        <pc:picChg chg="mod">
          <ac:chgData name="Cathy Ennis" userId="eb27747c-7d1c-4c52-b077-9e6c2583560c" providerId="ADAL" clId="{19CDDCF0-6D10-4132-9DD5-E1BFF7347137}" dt="2024-01-22T09:32:20.819" v="8" actId="1076"/>
          <ac:picMkLst>
            <pc:docMk/>
            <pc:sldMk cId="0" sldId="263"/>
            <ac:picMk id="104" creationId="{00000000-0000-0000-0000-000000000000}"/>
          </ac:picMkLst>
        </pc:picChg>
        <pc:picChg chg="mod">
          <ac:chgData name="Cathy Ennis" userId="eb27747c-7d1c-4c52-b077-9e6c2583560c" providerId="ADAL" clId="{19CDDCF0-6D10-4132-9DD5-E1BFF7347137}" dt="2024-01-22T09:32:23.839" v="9" actId="1076"/>
          <ac:picMkLst>
            <pc:docMk/>
            <pc:sldMk cId="0" sldId="263"/>
            <ac:picMk id="105" creationId="{00000000-0000-0000-0000-000000000000}"/>
          </ac:picMkLst>
        </pc:picChg>
      </pc:sldChg>
      <pc:sldChg chg="modSp mod setBg">
        <pc:chgData name="Cathy Ennis" userId="eb27747c-7d1c-4c52-b077-9e6c2583560c" providerId="ADAL" clId="{19CDDCF0-6D10-4132-9DD5-E1BFF7347137}" dt="2024-01-22T09:31:32.168" v="2" actId="20577"/>
        <pc:sldMkLst>
          <pc:docMk/>
          <pc:sldMk cId="0" sldId="313"/>
        </pc:sldMkLst>
        <pc:spChg chg="mod">
          <ac:chgData name="Cathy Ennis" userId="eb27747c-7d1c-4c52-b077-9e6c2583560c" providerId="ADAL" clId="{19CDDCF0-6D10-4132-9DD5-E1BFF7347137}" dt="2024-01-22T09:31:32.168" v="2" actId="20577"/>
          <ac:spMkLst>
            <pc:docMk/>
            <pc:sldMk cId="0" sldId="313"/>
            <ac:spMk id="69" creationId="{00000000-0000-0000-0000-000000000000}"/>
          </ac:spMkLst>
        </pc:spChg>
      </pc:sldChg>
      <pc:sldMasterChg chg="setBg modSldLayout">
        <pc:chgData name="Cathy Ennis" userId="eb27747c-7d1c-4c52-b077-9e6c2583560c" providerId="ADAL" clId="{19CDDCF0-6D10-4132-9DD5-E1BFF7347137}" dt="2024-01-22T09:31:27.020" v="1"/>
        <pc:sldMasterMkLst>
          <pc:docMk/>
          <pc:sldMasterMk cId="991023224" sldId="2147483648"/>
        </pc:sldMasterMkLst>
        <pc:sldLayoutChg chg="setBg">
          <pc:chgData name="Cathy Ennis" userId="eb27747c-7d1c-4c52-b077-9e6c2583560c" providerId="ADAL" clId="{19CDDCF0-6D10-4132-9DD5-E1BFF7347137}" dt="2024-01-22T09:31:27.020" v="1"/>
          <pc:sldLayoutMkLst>
            <pc:docMk/>
            <pc:sldMasterMk cId="991023224" sldId="2147483648"/>
            <pc:sldLayoutMk cId="1624720880" sldId="2147483649"/>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766574632" sldId="2147483650"/>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1512298157" sldId="2147483651"/>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2670840380" sldId="2147483652"/>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1679117987" sldId="2147483653"/>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3675583911" sldId="2147483654"/>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811744726" sldId="2147483655"/>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1128369930" sldId="2147483656"/>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2331756838" sldId="2147483657"/>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1040759667" sldId="2147483658"/>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553762550" sldId="2147483659"/>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289994316" sldId="2147483661"/>
          </pc:sldLayoutMkLst>
        </pc:sldLayoutChg>
        <pc:sldLayoutChg chg="setBg">
          <pc:chgData name="Cathy Ennis" userId="eb27747c-7d1c-4c52-b077-9e6c2583560c" providerId="ADAL" clId="{19CDDCF0-6D10-4132-9DD5-E1BFF7347137}" dt="2024-01-22T09:31:27.020" v="1"/>
          <pc:sldLayoutMkLst>
            <pc:docMk/>
            <pc:sldMasterMk cId="991023224" sldId="2147483648"/>
            <pc:sldLayoutMk cId="1283930612" sldId="2147483662"/>
          </pc:sldLayoutMkLst>
        </pc:sldLayoutChg>
      </pc:sldMasterChg>
    </pc:docChg>
  </pc:docChgLst>
  <pc:docChgLst>
    <pc:chgData name="Cathy Ennis" userId="eb27747c-7d1c-4c52-b077-9e6c2583560c" providerId="ADAL" clId="{63E508A9-1525-4D42-B4BA-5E6B88344667}"/>
    <pc:docChg chg="custSel modSld">
      <pc:chgData name="Cathy Ennis" userId="eb27747c-7d1c-4c52-b077-9e6c2583560c" providerId="ADAL" clId="{63E508A9-1525-4D42-B4BA-5E6B88344667}" dt="2023-01-10T13:33:20.943" v="220" actId="6549"/>
      <pc:docMkLst>
        <pc:docMk/>
      </pc:docMkLst>
      <pc:sldChg chg="modSp mod">
        <pc:chgData name="Cathy Ennis" userId="eb27747c-7d1c-4c52-b077-9e6c2583560c" providerId="ADAL" clId="{63E508A9-1525-4D42-B4BA-5E6B88344667}" dt="2023-01-10T13:21:31.570" v="28" actId="20577"/>
        <pc:sldMkLst>
          <pc:docMk/>
          <pc:sldMk cId="0" sldId="260"/>
        </pc:sldMkLst>
        <pc:spChg chg="mod">
          <ac:chgData name="Cathy Ennis" userId="eb27747c-7d1c-4c52-b077-9e6c2583560c" providerId="ADAL" clId="{63E508A9-1525-4D42-B4BA-5E6B88344667}" dt="2023-01-10T13:21:31.570" v="28" actId="20577"/>
          <ac:spMkLst>
            <pc:docMk/>
            <pc:sldMk cId="0" sldId="260"/>
            <ac:spMk id="86" creationId="{00000000-0000-0000-0000-000000000000}"/>
          </ac:spMkLst>
        </pc:spChg>
      </pc:sldChg>
      <pc:sldChg chg="modSp mod">
        <pc:chgData name="Cathy Ennis" userId="eb27747c-7d1c-4c52-b077-9e6c2583560c" providerId="ADAL" clId="{63E508A9-1525-4D42-B4BA-5E6B88344667}" dt="2023-01-10T13:21:49.214" v="32" actId="20577"/>
        <pc:sldMkLst>
          <pc:docMk/>
          <pc:sldMk cId="0" sldId="261"/>
        </pc:sldMkLst>
        <pc:spChg chg="mod">
          <ac:chgData name="Cathy Ennis" userId="eb27747c-7d1c-4c52-b077-9e6c2583560c" providerId="ADAL" clId="{63E508A9-1525-4D42-B4BA-5E6B88344667}" dt="2023-01-10T13:21:49.214" v="32" actId="20577"/>
          <ac:spMkLst>
            <pc:docMk/>
            <pc:sldMk cId="0" sldId="261"/>
            <ac:spMk id="92" creationId="{00000000-0000-0000-0000-000000000000}"/>
          </ac:spMkLst>
        </pc:spChg>
      </pc:sldChg>
      <pc:sldChg chg="modSp mod">
        <pc:chgData name="Cathy Ennis" userId="eb27747c-7d1c-4c52-b077-9e6c2583560c" providerId="ADAL" clId="{63E508A9-1525-4D42-B4BA-5E6B88344667}" dt="2023-01-10T13:21:57.263" v="33" actId="6549"/>
        <pc:sldMkLst>
          <pc:docMk/>
          <pc:sldMk cId="0" sldId="262"/>
        </pc:sldMkLst>
        <pc:spChg chg="mod">
          <ac:chgData name="Cathy Ennis" userId="eb27747c-7d1c-4c52-b077-9e6c2583560c" providerId="ADAL" clId="{63E508A9-1525-4D42-B4BA-5E6B88344667}" dt="2023-01-10T13:21:57.263" v="33" actId="6549"/>
          <ac:spMkLst>
            <pc:docMk/>
            <pc:sldMk cId="0" sldId="262"/>
            <ac:spMk id="98" creationId="{00000000-0000-0000-0000-000000000000}"/>
          </ac:spMkLst>
        </pc:spChg>
      </pc:sldChg>
      <pc:sldChg chg="modSp mod">
        <pc:chgData name="Cathy Ennis" userId="eb27747c-7d1c-4c52-b077-9e6c2583560c" providerId="ADAL" clId="{63E508A9-1525-4D42-B4BA-5E6B88344667}" dt="2023-01-10T13:33:20.943" v="220" actId="6549"/>
        <pc:sldMkLst>
          <pc:docMk/>
          <pc:sldMk cId="0" sldId="285"/>
        </pc:sldMkLst>
        <pc:spChg chg="mod">
          <ac:chgData name="Cathy Ennis" userId="eb27747c-7d1c-4c52-b077-9e6c2583560c" providerId="ADAL" clId="{63E508A9-1525-4D42-B4BA-5E6B88344667}" dt="2023-01-10T13:33:20.943" v="220" actId="6549"/>
          <ac:spMkLst>
            <pc:docMk/>
            <pc:sldMk cId="0" sldId="285"/>
            <ac:spMk id="4" creationId="{6506FCA1-99E9-471C-9F04-44FB08E98108}"/>
          </ac:spMkLst>
        </pc:spChg>
        <pc:picChg chg="mod">
          <ac:chgData name="Cathy Ennis" userId="eb27747c-7d1c-4c52-b077-9e6c2583560c" providerId="ADAL" clId="{63E508A9-1525-4D42-B4BA-5E6B88344667}" dt="2023-01-10T13:31:28.547" v="34" actId="1076"/>
          <ac:picMkLst>
            <pc:docMk/>
            <pc:sldMk cId="0" sldId="285"/>
            <ac:picMk id="7" creationId="{4EFBCF6A-73F0-4B7B-81A6-5D600A1C48ED}"/>
          </ac:picMkLst>
        </pc:picChg>
      </pc:sldChg>
      <pc:sldChg chg="modSp mod">
        <pc:chgData name="Cathy Ennis" userId="eb27747c-7d1c-4c52-b077-9e6c2583560c" providerId="ADAL" clId="{63E508A9-1525-4D42-B4BA-5E6B88344667}" dt="2023-01-10T13:19:24.094" v="1" actId="20577"/>
        <pc:sldMkLst>
          <pc:docMk/>
          <pc:sldMk cId="0" sldId="313"/>
        </pc:sldMkLst>
        <pc:spChg chg="mod">
          <ac:chgData name="Cathy Ennis" userId="eb27747c-7d1c-4c52-b077-9e6c2583560c" providerId="ADAL" clId="{63E508A9-1525-4D42-B4BA-5E6B88344667}" dt="2023-01-10T13:19:24.094" v="1" actId="20577"/>
          <ac:spMkLst>
            <pc:docMk/>
            <pc:sldMk cId="0" sldId="313"/>
            <ac:spMk id="69" creationId="{00000000-0000-0000-0000-000000000000}"/>
          </ac:spMkLst>
        </pc:spChg>
      </pc:sldChg>
    </pc:docChg>
  </pc:docChgLst>
  <pc:docChgLst>
    <pc:chgData name="Cathy Ennis" userId="eb27747c-7d1c-4c52-b077-9e6c2583560c" providerId="ADAL" clId="{3841E30E-2050-4C66-9E25-53526538ADE6}"/>
    <pc:docChg chg="undo custSel addSld modSld">
      <pc:chgData name="Cathy Ennis" userId="eb27747c-7d1c-4c52-b077-9e6c2583560c" providerId="ADAL" clId="{3841E30E-2050-4C66-9E25-53526538ADE6}" dt="2023-02-01T09:27:27.288" v="467" actId="20577"/>
      <pc:docMkLst>
        <pc:docMk/>
      </pc:docMkLst>
      <pc:sldChg chg="modSp mod">
        <pc:chgData name="Cathy Ennis" userId="eb27747c-7d1c-4c52-b077-9e6c2583560c" providerId="ADAL" clId="{3841E30E-2050-4C66-9E25-53526538ADE6}" dt="2023-01-30T09:51:45.126" v="2" actId="20577"/>
        <pc:sldMkLst>
          <pc:docMk/>
          <pc:sldMk cId="0" sldId="259"/>
        </pc:sldMkLst>
        <pc:spChg chg="mod">
          <ac:chgData name="Cathy Ennis" userId="eb27747c-7d1c-4c52-b077-9e6c2583560c" providerId="ADAL" clId="{3841E30E-2050-4C66-9E25-53526538ADE6}" dt="2023-01-30T09:51:45.126" v="2" actId="20577"/>
          <ac:spMkLst>
            <pc:docMk/>
            <pc:sldMk cId="0" sldId="259"/>
            <ac:spMk id="80" creationId="{00000000-0000-0000-0000-000000000000}"/>
          </ac:spMkLst>
        </pc:spChg>
      </pc:sldChg>
      <pc:sldChg chg="addSp delSp modSp mod">
        <pc:chgData name="Cathy Ennis" userId="eb27747c-7d1c-4c52-b077-9e6c2583560c" providerId="ADAL" clId="{3841E30E-2050-4C66-9E25-53526538ADE6}" dt="2023-01-30T09:54:22.396" v="21" actId="1076"/>
        <pc:sldMkLst>
          <pc:docMk/>
          <pc:sldMk cId="0" sldId="266"/>
        </pc:sldMkLst>
        <pc:spChg chg="add del mod ord">
          <ac:chgData name="Cathy Ennis" userId="eb27747c-7d1c-4c52-b077-9e6c2583560c" providerId="ADAL" clId="{3841E30E-2050-4C66-9E25-53526538ADE6}" dt="2023-01-30T09:54:16.068" v="19" actId="478"/>
          <ac:spMkLst>
            <pc:docMk/>
            <pc:sldMk cId="0" sldId="266"/>
            <ac:spMk id="4" creationId="{F8F450EF-5117-A6A9-E4B7-67FE02065179}"/>
          </ac:spMkLst>
        </pc:spChg>
        <pc:picChg chg="add del mod">
          <ac:chgData name="Cathy Ennis" userId="eb27747c-7d1c-4c52-b077-9e6c2583560c" providerId="ADAL" clId="{3841E30E-2050-4C66-9E25-53526538ADE6}" dt="2023-01-30T09:54:16.068" v="19" actId="478"/>
          <ac:picMkLst>
            <pc:docMk/>
            <pc:sldMk cId="0" sldId="266"/>
            <ac:picMk id="2" creationId="{A6C386D1-96A4-5D7C-856F-578B251B7E57}"/>
          </ac:picMkLst>
        </pc:picChg>
        <pc:picChg chg="add mod">
          <ac:chgData name="Cathy Ennis" userId="eb27747c-7d1c-4c52-b077-9e6c2583560c" providerId="ADAL" clId="{3841E30E-2050-4C66-9E25-53526538ADE6}" dt="2023-01-30T09:54:22.396" v="21" actId="1076"/>
          <ac:picMkLst>
            <pc:docMk/>
            <pc:sldMk cId="0" sldId="266"/>
            <ac:picMk id="6" creationId="{E0ECAB57-F562-E74E-80C1-294E5478F91B}"/>
          </ac:picMkLst>
        </pc:picChg>
        <pc:picChg chg="del ord">
          <ac:chgData name="Cathy Ennis" userId="eb27747c-7d1c-4c52-b077-9e6c2583560c" providerId="ADAL" clId="{3841E30E-2050-4C66-9E25-53526538ADE6}" dt="2023-01-30T09:54:16.068" v="19" actId="478"/>
          <ac:picMkLst>
            <pc:docMk/>
            <pc:sldMk cId="0" sldId="266"/>
            <ac:picMk id="125" creationId="{00000000-0000-0000-0000-000000000000}"/>
          </ac:picMkLst>
        </pc:picChg>
      </pc:sldChg>
      <pc:sldChg chg="addSp delSp modSp mod">
        <pc:chgData name="Cathy Ennis" userId="eb27747c-7d1c-4c52-b077-9e6c2583560c" providerId="ADAL" clId="{3841E30E-2050-4C66-9E25-53526538ADE6}" dt="2023-01-30T09:59:39.302" v="30" actId="478"/>
        <pc:sldMkLst>
          <pc:docMk/>
          <pc:sldMk cId="0" sldId="276"/>
        </pc:sldMkLst>
        <pc:picChg chg="add del mod">
          <ac:chgData name="Cathy Ennis" userId="eb27747c-7d1c-4c52-b077-9e6c2583560c" providerId="ADAL" clId="{3841E30E-2050-4C66-9E25-53526538ADE6}" dt="2023-01-30T09:59:39.302" v="30" actId="478"/>
          <ac:picMkLst>
            <pc:docMk/>
            <pc:sldMk cId="0" sldId="276"/>
            <ac:picMk id="3" creationId="{773B19A7-045B-796B-8066-20C7376F956D}"/>
          </ac:picMkLst>
        </pc:picChg>
        <pc:picChg chg="add del mod">
          <ac:chgData name="Cathy Ennis" userId="eb27747c-7d1c-4c52-b077-9e6c2583560c" providerId="ADAL" clId="{3841E30E-2050-4C66-9E25-53526538ADE6}" dt="2023-01-30T09:59:38.768" v="29" actId="22"/>
          <ac:picMkLst>
            <pc:docMk/>
            <pc:sldMk cId="0" sldId="276"/>
            <ac:picMk id="5" creationId="{5416B038-A9ED-D0AE-C33D-F1684C2C9529}"/>
          </ac:picMkLst>
        </pc:picChg>
        <pc:picChg chg="del">
          <ac:chgData name="Cathy Ennis" userId="eb27747c-7d1c-4c52-b077-9e6c2583560c" providerId="ADAL" clId="{3841E30E-2050-4C66-9E25-53526538ADE6}" dt="2023-01-30T09:59:01.529" v="22" actId="478"/>
          <ac:picMkLst>
            <pc:docMk/>
            <pc:sldMk cId="0" sldId="276"/>
            <ac:picMk id="185" creationId="{00000000-0000-0000-0000-000000000000}"/>
          </ac:picMkLst>
        </pc:picChg>
      </pc:sldChg>
      <pc:sldChg chg="modSp mod">
        <pc:chgData name="Cathy Ennis" userId="eb27747c-7d1c-4c52-b077-9e6c2583560c" providerId="ADAL" clId="{3841E30E-2050-4C66-9E25-53526538ADE6}" dt="2023-02-01T09:27:27.288" v="467" actId="20577"/>
        <pc:sldMkLst>
          <pc:docMk/>
          <pc:sldMk cId="0" sldId="279"/>
        </pc:sldMkLst>
        <pc:spChg chg="mod">
          <ac:chgData name="Cathy Ennis" userId="eb27747c-7d1c-4c52-b077-9e6c2583560c" providerId="ADAL" clId="{3841E30E-2050-4C66-9E25-53526538ADE6}" dt="2023-02-01T09:27:27.288" v="467" actId="20577"/>
          <ac:spMkLst>
            <pc:docMk/>
            <pc:sldMk cId="0" sldId="279"/>
            <ac:spMk id="203" creationId="{00000000-0000-0000-0000-000000000000}"/>
          </ac:spMkLst>
        </pc:spChg>
      </pc:sldChg>
      <pc:sldChg chg="addSp delSp modSp mod">
        <pc:chgData name="Cathy Ennis" userId="eb27747c-7d1c-4c52-b077-9e6c2583560c" providerId="ADAL" clId="{3841E30E-2050-4C66-9E25-53526538ADE6}" dt="2023-01-30T10:04:05.205" v="76" actId="1076"/>
        <pc:sldMkLst>
          <pc:docMk/>
          <pc:sldMk cId="0" sldId="280"/>
        </pc:sldMkLst>
        <pc:spChg chg="mod">
          <ac:chgData name="Cathy Ennis" userId="eb27747c-7d1c-4c52-b077-9e6c2583560c" providerId="ADAL" clId="{3841E30E-2050-4C66-9E25-53526538ADE6}" dt="2023-01-30T10:04:05.205" v="76" actId="1076"/>
          <ac:spMkLst>
            <pc:docMk/>
            <pc:sldMk cId="0" sldId="280"/>
            <ac:spMk id="210" creationId="{00000000-0000-0000-0000-000000000000}"/>
          </ac:spMkLst>
        </pc:spChg>
        <pc:picChg chg="add mod">
          <ac:chgData name="Cathy Ennis" userId="eb27747c-7d1c-4c52-b077-9e6c2583560c" providerId="ADAL" clId="{3841E30E-2050-4C66-9E25-53526538ADE6}" dt="2023-01-30T10:03:49.591" v="42" actId="1076"/>
          <ac:picMkLst>
            <pc:docMk/>
            <pc:sldMk cId="0" sldId="280"/>
            <ac:picMk id="3" creationId="{4815BAB7-BF5E-0F8D-9B8D-C581111CD6C4}"/>
          </ac:picMkLst>
        </pc:picChg>
        <pc:picChg chg="del">
          <ac:chgData name="Cathy Ennis" userId="eb27747c-7d1c-4c52-b077-9e6c2583560c" providerId="ADAL" clId="{3841E30E-2050-4C66-9E25-53526538ADE6}" dt="2023-01-30T10:03:38.722" v="37" actId="478"/>
          <ac:picMkLst>
            <pc:docMk/>
            <pc:sldMk cId="0" sldId="280"/>
            <ac:picMk id="4" creationId="{F41EB8FB-5C43-4340-90A1-2EB330011370}"/>
          </ac:picMkLst>
        </pc:picChg>
      </pc:sldChg>
      <pc:sldChg chg="addSp delSp modSp mod">
        <pc:chgData name="Cathy Ennis" userId="eb27747c-7d1c-4c52-b077-9e6c2583560c" providerId="ADAL" clId="{3841E30E-2050-4C66-9E25-53526538ADE6}" dt="2023-01-30T10:06:18.463" v="109" actId="1076"/>
        <pc:sldMkLst>
          <pc:docMk/>
          <pc:sldMk cId="0" sldId="281"/>
        </pc:sldMkLst>
        <pc:picChg chg="add mod">
          <ac:chgData name="Cathy Ennis" userId="eb27747c-7d1c-4c52-b077-9e6c2583560c" providerId="ADAL" clId="{3841E30E-2050-4C66-9E25-53526538ADE6}" dt="2023-01-30T10:06:18.463" v="109" actId="1076"/>
          <ac:picMkLst>
            <pc:docMk/>
            <pc:sldMk cId="0" sldId="281"/>
            <ac:picMk id="3" creationId="{D3853359-7322-7388-A32B-6ACE3D356786}"/>
          </ac:picMkLst>
        </pc:picChg>
        <pc:picChg chg="add mod">
          <ac:chgData name="Cathy Ennis" userId="eb27747c-7d1c-4c52-b077-9e6c2583560c" providerId="ADAL" clId="{3841E30E-2050-4C66-9E25-53526538ADE6}" dt="2023-01-30T10:06:16.101" v="108" actId="1076"/>
          <ac:picMkLst>
            <pc:docMk/>
            <pc:sldMk cId="0" sldId="281"/>
            <ac:picMk id="5" creationId="{D55537CC-D9EB-09F0-DEB8-91452CCA1CD4}"/>
          </ac:picMkLst>
        </pc:picChg>
        <pc:picChg chg="del mod">
          <ac:chgData name="Cathy Ennis" userId="eb27747c-7d1c-4c52-b077-9e6c2583560c" providerId="ADAL" clId="{3841E30E-2050-4C66-9E25-53526538ADE6}" dt="2023-01-30T10:06:03.968" v="103" actId="478"/>
          <ac:picMkLst>
            <pc:docMk/>
            <pc:sldMk cId="0" sldId="281"/>
            <ac:picMk id="8" creationId="{0DF2868B-C5E0-4831-BB9B-C6B2AEB4EB17}"/>
          </ac:picMkLst>
        </pc:picChg>
      </pc:sldChg>
      <pc:sldChg chg="addSp delSp modSp mod">
        <pc:chgData name="Cathy Ennis" userId="eb27747c-7d1c-4c52-b077-9e6c2583560c" providerId="ADAL" clId="{3841E30E-2050-4C66-9E25-53526538ADE6}" dt="2023-01-30T10:08:39.500" v="124" actId="1076"/>
        <pc:sldMkLst>
          <pc:docMk/>
          <pc:sldMk cId="0" sldId="282"/>
        </pc:sldMkLst>
        <pc:spChg chg="mod">
          <ac:chgData name="Cathy Ennis" userId="eb27747c-7d1c-4c52-b077-9e6c2583560c" providerId="ADAL" clId="{3841E30E-2050-4C66-9E25-53526538ADE6}" dt="2023-01-30T10:08:32.157" v="122" actId="14100"/>
          <ac:spMkLst>
            <pc:docMk/>
            <pc:sldMk cId="0" sldId="282"/>
            <ac:spMk id="4" creationId="{A51976D5-BD99-4CEE-9552-7F7600FC98F5}"/>
          </ac:spMkLst>
        </pc:spChg>
        <pc:picChg chg="add mod">
          <ac:chgData name="Cathy Ennis" userId="eb27747c-7d1c-4c52-b077-9e6c2583560c" providerId="ADAL" clId="{3841E30E-2050-4C66-9E25-53526538ADE6}" dt="2023-01-30T10:08:36.356" v="123" actId="1076"/>
          <ac:picMkLst>
            <pc:docMk/>
            <pc:sldMk cId="0" sldId="282"/>
            <ac:picMk id="3" creationId="{4B3B8535-144E-DDB8-9849-F7FCD3512E61}"/>
          </ac:picMkLst>
        </pc:picChg>
        <pc:picChg chg="del">
          <ac:chgData name="Cathy Ennis" userId="eb27747c-7d1c-4c52-b077-9e6c2583560c" providerId="ADAL" clId="{3841E30E-2050-4C66-9E25-53526538ADE6}" dt="2023-01-30T10:07:36.687" v="110" actId="478"/>
          <ac:picMkLst>
            <pc:docMk/>
            <pc:sldMk cId="0" sldId="282"/>
            <ac:picMk id="5" creationId="{03DE5636-29BF-4F81-B9CF-31A2791AB73A}"/>
          </ac:picMkLst>
        </pc:picChg>
        <pc:picChg chg="add mod">
          <ac:chgData name="Cathy Ennis" userId="eb27747c-7d1c-4c52-b077-9e6c2583560c" providerId="ADAL" clId="{3841E30E-2050-4C66-9E25-53526538ADE6}" dt="2023-01-30T10:08:39.500" v="124" actId="1076"/>
          <ac:picMkLst>
            <pc:docMk/>
            <pc:sldMk cId="0" sldId="282"/>
            <ac:picMk id="7" creationId="{E70077B8-46AB-7C90-C001-18FE24E14533}"/>
          </ac:picMkLst>
        </pc:picChg>
      </pc:sldChg>
      <pc:sldChg chg="addSp delSp modSp mod">
        <pc:chgData name="Cathy Ennis" userId="eb27747c-7d1c-4c52-b077-9e6c2583560c" providerId="ADAL" clId="{3841E30E-2050-4C66-9E25-53526538ADE6}" dt="2023-01-30T10:09:42.211" v="132" actId="1076"/>
        <pc:sldMkLst>
          <pc:docMk/>
          <pc:sldMk cId="0" sldId="283"/>
        </pc:sldMkLst>
        <pc:picChg chg="add mod ord">
          <ac:chgData name="Cathy Ennis" userId="eb27747c-7d1c-4c52-b077-9e6c2583560c" providerId="ADAL" clId="{3841E30E-2050-4C66-9E25-53526538ADE6}" dt="2023-01-30T10:09:38.825" v="131" actId="1076"/>
          <ac:picMkLst>
            <pc:docMk/>
            <pc:sldMk cId="0" sldId="283"/>
            <ac:picMk id="3" creationId="{C2419609-8367-EF51-3266-796A0A13D93D}"/>
          </ac:picMkLst>
        </pc:picChg>
        <pc:picChg chg="del">
          <ac:chgData name="Cathy Ennis" userId="eb27747c-7d1c-4c52-b077-9e6c2583560c" providerId="ADAL" clId="{3841E30E-2050-4C66-9E25-53526538ADE6}" dt="2023-01-30T10:09:25.832" v="125" actId="478"/>
          <ac:picMkLst>
            <pc:docMk/>
            <pc:sldMk cId="0" sldId="283"/>
            <ac:picMk id="4" creationId="{5CB153E7-45D5-48F1-86AA-167E1CC8776A}"/>
          </ac:picMkLst>
        </pc:picChg>
        <pc:cxnChg chg="mod">
          <ac:chgData name="Cathy Ennis" userId="eb27747c-7d1c-4c52-b077-9e6c2583560c" providerId="ADAL" clId="{3841E30E-2050-4C66-9E25-53526538ADE6}" dt="2023-01-30T10:09:42.211" v="132" actId="1076"/>
          <ac:cxnSpMkLst>
            <pc:docMk/>
            <pc:sldMk cId="0" sldId="283"/>
            <ac:cxnSpMk id="232" creationId="{00000000-0000-0000-0000-000000000000}"/>
          </ac:cxnSpMkLst>
        </pc:cxnChg>
      </pc:sldChg>
      <pc:sldChg chg="addSp delSp modSp mod">
        <pc:chgData name="Cathy Ennis" userId="eb27747c-7d1c-4c52-b077-9e6c2583560c" providerId="ADAL" clId="{3841E30E-2050-4C66-9E25-53526538ADE6}" dt="2023-01-30T10:11:39.761" v="147" actId="1076"/>
        <pc:sldMkLst>
          <pc:docMk/>
          <pc:sldMk cId="0" sldId="284"/>
        </pc:sldMkLst>
        <pc:spChg chg="mod">
          <ac:chgData name="Cathy Ennis" userId="eb27747c-7d1c-4c52-b077-9e6c2583560c" providerId="ADAL" clId="{3841E30E-2050-4C66-9E25-53526538ADE6}" dt="2023-01-30T10:11:33.664" v="145" actId="14100"/>
          <ac:spMkLst>
            <pc:docMk/>
            <pc:sldMk cId="0" sldId="284"/>
            <ac:spMk id="4" creationId="{D8908189-1AE8-40E0-BC1C-FF17F82FF27A}"/>
          </ac:spMkLst>
        </pc:spChg>
        <pc:picChg chg="add mod">
          <ac:chgData name="Cathy Ennis" userId="eb27747c-7d1c-4c52-b077-9e6c2583560c" providerId="ADAL" clId="{3841E30E-2050-4C66-9E25-53526538ADE6}" dt="2023-01-30T10:11:39.761" v="147" actId="1076"/>
          <ac:picMkLst>
            <pc:docMk/>
            <pc:sldMk cId="0" sldId="284"/>
            <ac:picMk id="3" creationId="{33F0BEEF-13D0-1D85-CA9C-DF30A5C77279}"/>
          </ac:picMkLst>
        </pc:picChg>
        <pc:picChg chg="del">
          <ac:chgData name="Cathy Ennis" userId="eb27747c-7d1c-4c52-b077-9e6c2583560c" providerId="ADAL" clId="{3841E30E-2050-4C66-9E25-53526538ADE6}" dt="2023-01-30T10:10:19.816" v="133" actId="478"/>
          <ac:picMkLst>
            <pc:docMk/>
            <pc:sldMk cId="0" sldId="284"/>
            <ac:picMk id="5" creationId="{D0BCC7E0-8700-4709-9553-CD0378BB6E64}"/>
          </ac:picMkLst>
        </pc:picChg>
        <pc:picChg chg="add del mod">
          <ac:chgData name="Cathy Ennis" userId="eb27747c-7d1c-4c52-b077-9e6c2583560c" providerId="ADAL" clId="{3841E30E-2050-4C66-9E25-53526538ADE6}" dt="2023-01-30T10:11:20.928" v="140" actId="478"/>
          <ac:picMkLst>
            <pc:docMk/>
            <pc:sldMk cId="0" sldId="284"/>
            <ac:picMk id="7" creationId="{8C7BDEAB-D263-CC5E-16D7-8445785D3674}"/>
          </ac:picMkLst>
        </pc:picChg>
        <pc:picChg chg="add mod">
          <ac:chgData name="Cathy Ennis" userId="eb27747c-7d1c-4c52-b077-9e6c2583560c" providerId="ADAL" clId="{3841E30E-2050-4C66-9E25-53526538ADE6}" dt="2023-01-30T10:11:36.954" v="146" actId="1076"/>
          <ac:picMkLst>
            <pc:docMk/>
            <pc:sldMk cId="0" sldId="284"/>
            <ac:picMk id="9" creationId="{E954F0E9-4336-642D-FBDB-A4430FE3C768}"/>
          </ac:picMkLst>
        </pc:picChg>
      </pc:sldChg>
      <pc:sldChg chg="modSp mod">
        <pc:chgData name="Cathy Ennis" userId="eb27747c-7d1c-4c52-b077-9e6c2583560c" providerId="ADAL" clId="{3841E30E-2050-4C66-9E25-53526538ADE6}" dt="2023-01-30T10:12:39.224" v="305" actId="1076"/>
        <pc:sldMkLst>
          <pc:docMk/>
          <pc:sldMk cId="0" sldId="285"/>
        </pc:sldMkLst>
        <pc:spChg chg="mod">
          <ac:chgData name="Cathy Ennis" userId="eb27747c-7d1c-4c52-b077-9e6c2583560c" providerId="ADAL" clId="{3841E30E-2050-4C66-9E25-53526538ADE6}" dt="2023-01-30T10:12:30.447" v="304" actId="27636"/>
          <ac:spMkLst>
            <pc:docMk/>
            <pc:sldMk cId="0" sldId="285"/>
            <ac:spMk id="4" creationId="{6506FCA1-99E9-471C-9F04-44FB08E98108}"/>
          </ac:spMkLst>
        </pc:spChg>
        <pc:spChg chg="mod">
          <ac:chgData name="Cathy Ennis" userId="eb27747c-7d1c-4c52-b077-9e6c2583560c" providerId="ADAL" clId="{3841E30E-2050-4C66-9E25-53526538ADE6}" dt="2023-01-30T10:11:57.728" v="170" actId="20577"/>
          <ac:spMkLst>
            <pc:docMk/>
            <pc:sldMk cId="0" sldId="285"/>
            <ac:spMk id="244" creationId="{00000000-0000-0000-0000-000000000000}"/>
          </ac:spMkLst>
        </pc:spChg>
        <pc:picChg chg="mod">
          <ac:chgData name="Cathy Ennis" userId="eb27747c-7d1c-4c52-b077-9e6c2583560c" providerId="ADAL" clId="{3841E30E-2050-4C66-9E25-53526538ADE6}" dt="2023-01-30T10:12:39.224" v="305" actId="1076"/>
          <ac:picMkLst>
            <pc:docMk/>
            <pc:sldMk cId="0" sldId="285"/>
            <ac:picMk id="7" creationId="{4EFBCF6A-73F0-4B7B-81A6-5D600A1C48ED}"/>
          </ac:picMkLst>
        </pc:picChg>
      </pc:sldChg>
      <pc:sldChg chg="addSp delSp modSp mod">
        <pc:chgData name="Cathy Ennis" userId="eb27747c-7d1c-4c52-b077-9e6c2583560c" providerId="ADAL" clId="{3841E30E-2050-4C66-9E25-53526538ADE6}" dt="2023-01-30T10:13:16.140" v="309" actId="1076"/>
        <pc:sldMkLst>
          <pc:docMk/>
          <pc:sldMk cId="0" sldId="286"/>
        </pc:sldMkLst>
        <pc:picChg chg="add mod">
          <ac:chgData name="Cathy Ennis" userId="eb27747c-7d1c-4c52-b077-9e6c2583560c" providerId="ADAL" clId="{3841E30E-2050-4C66-9E25-53526538ADE6}" dt="2023-01-30T10:13:16.140" v="309" actId="1076"/>
          <ac:picMkLst>
            <pc:docMk/>
            <pc:sldMk cId="0" sldId="286"/>
            <ac:picMk id="3" creationId="{0671F93B-8336-5A3A-1441-524276DBB494}"/>
          </ac:picMkLst>
        </pc:picChg>
        <pc:picChg chg="del">
          <ac:chgData name="Cathy Ennis" userId="eb27747c-7d1c-4c52-b077-9e6c2583560c" providerId="ADAL" clId="{3841E30E-2050-4C66-9E25-53526538ADE6}" dt="2023-01-30T10:13:11.863" v="307" actId="478"/>
          <ac:picMkLst>
            <pc:docMk/>
            <pc:sldMk cId="0" sldId="286"/>
            <ac:picMk id="5" creationId="{B914F320-580A-498F-B567-218572F613E5}"/>
          </ac:picMkLst>
        </pc:picChg>
      </pc:sldChg>
      <pc:sldChg chg="addSp delSp modSp mod">
        <pc:chgData name="Cathy Ennis" userId="eb27747c-7d1c-4c52-b077-9e6c2583560c" providerId="ADAL" clId="{3841E30E-2050-4C66-9E25-53526538ADE6}" dt="2023-01-30T10:13:48.238" v="316" actId="1076"/>
        <pc:sldMkLst>
          <pc:docMk/>
          <pc:sldMk cId="0" sldId="287"/>
        </pc:sldMkLst>
        <pc:picChg chg="add mod ord">
          <ac:chgData name="Cathy Ennis" userId="eb27747c-7d1c-4c52-b077-9e6c2583560c" providerId="ADAL" clId="{3841E30E-2050-4C66-9E25-53526538ADE6}" dt="2023-01-30T10:13:44.765" v="315" actId="167"/>
          <ac:picMkLst>
            <pc:docMk/>
            <pc:sldMk cId="0" sldId="287"/>
            <ac:picMk id="3" creationId="{86BB12FB-1E8E-D9B5-B8CD-1632794424DE}"/>
          </ac:picMkLst>
        </pc:picChg>
        <pc:picChg chg="del">
          <ac:chgData name="Cathy Ennis" userId="eb27747c-7d1c-4c52-b077-9e6c2583560c" providerId="ADAL" clId="{3841E30E-2050-4C66-9E25-53526538ADE6}" dt="2023-01-30T10:13:35.578" v="310" actId="478"/>
          <ac:picMkLst>
            <pc:docMk/>
            <pc:sldMk cId="0" sldId="287"/>
            <ac:picMk id="4" creationId="{BAFE75EB-4605-4DBF-BA91-D650191CE11A}"/>
          </ac:picMkLst>
        </pc:picChg>
        <pc:cxnChg chg="mod">
          <ac:chgData name="Cathy Ennis" userId="eb27747c-7d1c-4c52-b077-9e6c2583560c" providerId="ADAL" clId="{3841E30E-2050-4C66-9E25-53526538ADE6}" dt="2023-01-30T10:13:48.238" v="316" actId="1076"/>
          <ac:cxnSpMkLst>
            <pc:docMk/>
            <pc:sldMk cId="0" sldId="287"/>
            <ac:cxnSpMk id="260" creationId="{00000000-0000-0000-0000-000000000000}"/>
          </ac:cxnSpMkLst>
        </pc:cxnChg>
      </pc:sldChg>
      <pc:sldChg chg="modSp mod">
        <pc:chgData name="Cathy Ennis" userId="eb27747c-7d1c-4c52-b077-9e6c2583560c" providerId="ADAL" clId="{3841E30E-2050-4C66-9E25-53526538ADE6}" dt="2023-01-30T10:17:04.291" v="376" actId="20577"/>
        <pc:sldMkLst>
          <pc:docMk/>
          <pc:sldMk cId="0" sldId="312"/>
        </pc:sldMkLst>
        <pc:spChg chg="mod">
          <ac:chgData name="Cathy Ennis" userId="eb27747c-7d1c-4c52-b077-9e6c2583560c" providerId="ADAL" clId="{3841E30E-2050-4C66-9E25-53526538ADE6}" dt="2023-01-30T10:17:04.291" v="376" actId="20577"/>
          <ac:spMkLst>
            <pc:docMk/>
            <pc:sldMk cId="0" sldId="312"/>
            <ac:spMk id="455" creationId="{00000000-0000-0000-0000-000000000000}"/>
          </ac:spMkLst>
        </pc:spChg>
      </pc:sldChg>
      <pc:sldChg chg="addSp modSp new mod">
        <pc:chgData name="Cathy Ennis" userId="eb27747c-7d1c-4c52-b077-9e6c2583560c" providerId="ADAL" clId="{3841E30E-2050-4C66-9E25-53526538ADE6}" dt="2023-01-30T10:04:14.001" v="97" actId="1076"/>
        <pc:sldMkLst>
          <pc:docMk/>
          <pc:sldMk cId="417807346" sldId="336"/>
        </pc:sldMkLst>
        <pc:spChg chg="mod">
          <ac:chgData name="Cathy Ennis" userId="eb27747c-7d1c-4c52-b077-9e6c2583560c" providerId="ADAL" clId="{3841E30E-2050-4C66-9E25-53526538ADE6}" dt="2023-01-30T10:04:09.660" v="95" actId="20577"/>
          <ac:spMkLst>
            <pc:docMk/>
            <pc:sldMk cId="417807346" sldId="336"/>
            <ac:spMk id="2" creationId="{4C333C8D-0EC3-1990-D023-B12201F64AC8}"/>
          </ac:spMkLst>
        </pc:spChg>
        <pc:picChg chg="add mod">
          <ac:chgData name="Cathy Ennis" userId="eb27747c-7d1c-4c52-b077-9e6c2583560c" providerId="ADAL" clId="{3841E30E-2050-4C66-9E25-53526538ADE6}" dt="2023-01-30T10:04:12.256" v="96" actId="1076"/>
          <ac:picMkLst>
            <pc:docMk/>
            <pc:sldMk cId="417807346" sldId="336"/>
            <ac:picMk id="4" creationId="{F1B39E43-7899-0BEC-3133-42421A8852C9}"/>
          </ac:picMkLst>
        </pc:picChg>
        <pc:picChg chg="add mod">
          <ac:chgData name="Cathy Ennis" userId="eb27747c-7d1c-4c52-b077-9e6c2583560c" providerId="ADAL" clId="{3841E30E-2050-4C66-9E25-53526538ADE6}" dt="2023-01-30T10:04:14.001" v="97" actId="1076"/>
          <ac:picMkLst>
            <pc:docMk/>
            <pc:sldMk cId="417807346" sldId="336"/>
            <ac:picMk id="6" creationId="{0A13E23C-E57F-89C4-63FE-49452772D564}"/>
          </ac:picMkLst>
        </pc:picChg>
      </pc:sldChg>
      <pc:sldChg chg="addSp delSp modSp new mod">
        <pc:chgData name="Cathy Ennis" userId="eb27747c-7d1c-4c52-b077-9e6c2583560c" providerId="ADAL" clId="{3841E30E-2050-4C66-9E25-53526538ADE6}" dt="2023-01-30T10:18:57.025" v="440" actId="1076"/>
        <pc:sldMkLst>
          <pc:docMk/>
          <pc:sldMk cId="3017710365" sldId="337"/>
        </pc:sldMkLst>
        <pc:spChg chg="mod">
          <ac:chgData name="Cathy Ennis" userId="eb27747c-7d1c-4c52-b077-9e6c2583560c" providerId="ADAL" clId="{3841E30E-2050-4C66-9E25-53526538ADE6}" dt="2023-01-30T10:17:20.139" v="435" actId="20577"/>
          <ac:spMkLst>
            <pc:docMk/>
            <pc:sldMk cId="3017710365" sldId="337"/>
            <ac:spMk id="2" creationId="{71E24067-8EBA-E066-EF63-D707897EEC80}"/>
          </ac:spMkLst>
        </pc:spChg>
        <pc:spChg chg="del">
          <ac:chgData name="Cathy Ennis" userId="eb27747c-7d1c-4c52-b077-9e6c2583560c" providerId="ADAL" clId="{3841E30E-2050-4C66-9E25-53526538ADE6}" dt="2023-01-30T10:18:27.905" v="436" actId="22"/>
          <ac:spMkLst>
            <pc:docMk/>
            <pc:sldMk cId="3017710365" sldId="337"/>
            <ac:spMk id="3" creationId="{42A46B56-D148-A717-B9B1-86FEB8DCD085}"/>
          </ac:spMkLst>
        </pc:spChg>
        <pc:picChg chg="add mod ord">
          <ac:chgData name="Cathy Ennis" userId="eb27747c-7d1c-4c52-b077-9e6c2583560c" providerId="ADAL" clId="{3841E30E-2050-4C66-9E25-53526538ADE6}" dt="2023-01-30T10:18:27.905" v="436" actId="22"/>
          <ac:picMkLst>
            <pc:docMk/>
            <pc:sldMk cId="3017710365" sldId="337"/>
            <ac:picMk id="5" creationId="{83EF496B-C929-0EF2-C63A-64238E7E7047}"/>
          </ac:picMkLst>
        </pc:picChg>
        <pc:cxnChg chg="add mod">
          <ac:chgData name="Cathy Ennis" userId="eb27747c-7d1c-4c52-b077-9e6c2583560c" providerId="ADAL" clId="{3841E30E-2050-4C66-9E25-53526538ADE6}" dt="2023-01-30T10:18:57.025" v="440" actId="1076"/>
          <ac:cxnSpMkLst>
            <pc:docMk/>
            <pc:sldMk cId="3017710365" sldId="337"/>
            <ac:cxnSpMk id="6" creationId="{287786D8-3B77-67BE-0EDD-CBB3C88F3BAD}"/>
          </ac:cxnSpMkLst>
        </pc:cxnChg>
      </pc:sldChg>
      <pc:sldChg chg="addSp delSp modSp new mod">
        <pc:chgData name="Cathy Ennis" userId="eb27747c-7d1c-4c52-b077-9e6c2583560c" providerId="ADAL" clId="{3841E30E-2050-4C66-9E25-53526538ADE6}" dt="2023-01-30T10:21:38.865" v="461" actId="21"/>
        <pc:sldMkLst>
          <pc:docMk/>
          <pc:sldMk cId="1085917789" sldId="338"/>
        </pc:sldMkLst>
        <pc:spChg chg="mod">
          <ac:chgData name="Cathy Ennis" userId="eb27747c-7d1c-4c52-b077-9e6c2583560c" providerId="ADAL" clId="{3841E30E-2050-4C66-9E25-53526538ADE6}" dt="2023-01-30T10:19:44.017" v="446"/>
          <ac:spMkLst>
            <pc:docMk/>
            <pc:sldMk cId="1085917789" sldId="338"/>
            <ac:spMk id="2" creationId="{9D2A73E0-A45E-8F53-C1DA-D13296AE3B1E}"/>
          </ac:spMkLst>
        </pc:spChg>
        <pc:spChg chg="del">
          <ac:chgData name="Cathy Ennis" userId="eb27747c-7d1c-4c52-b077-9e6c2583560c" providerId="ADAL" clId="{3841E30E-2050-4C66-9E25-53526538ADE6}" dt="2023-01-30T10:19:23.237" v="442" actId="22"/>
          <ac:spMkLst>
            <pc:docMk/>
            <pc:sldMk cId="1085917789" sldId="338"/>
            <ac:spMk id="3" creationId="{98E7983E-A5EE-0609-5EDE-9D015832A60A}"/>
          </ac:spMkLst>
        </pc:spChg>
        <pc:spChg chg="add del mod">
          <ac:chgData name="Cathy Ennis" userId="eb27747c-7d1c-4c52-b077-9e6c2583560c" providerId="ADAL" clId="{3841E30E-2050-4C66-9E25-53526538ADE6}" dt="2023-01-30T10:20:24.056" v="449" actId="478"/>
          <ac:spMkLst>
            <pc:docMk/>
            <pc:sldMk cId="1085917789" sldId="338"/>
            <ac:spMk id="11" creationId="{7CE3DE7B-7458-ABAC-2B6F-6014F65AD8F1}"/>
          </ac:spMkLst>
        </pc:spChg>
        <pc:picChg chg="add del mod ord">
          <ac:chgData name="Cathy Ennis" userId="eb27747c-7d1c-4c52-b077-9e6c2583560c" providerId="ADAL" clId="{3841E30E-2050-4C66-9E25-53526538ADE6}" dt="2023-01-30T10:20:18.964" v="448" actId="478"/>
          <ac:picMkLst>
            <pc:docMk/>
            <pc:sldMk cId="1085917789" sldId="338"/>
            <ac:picMk id="5" creationId="{D7ACCAE9-246E-B8EB-D2D3-1A99C6CBC8E0}"/>
          </ac:picMkLst>
        </pc:picChg>
        <pc:picChg chg="add ord">
          <ac:chgData name="Cathy Ennis" userId="eb27747c-7d1c-4c52-b077-9e6c2583560c" providerId="ADAL" clId="{3841E30E-2050-4C66-9E25-53526538ADE6}" dt="2023-01-30T10:20:26.609" v="450" actId="167"/>
          <ac:picMkLst>
            <pc:docMk/>
            <pc:sldMk cId="1085917789" sldId="338"/>
            <ac:picMk id="9" creationId="{FA78ABD1-05D0-98B0-2191-D907F68E1541}"/>
          </ac:picMkLst>
        </pc:picChg>
        <pc:picChg chg="add del mod">
          <ac:chgData name="Cathy Ennis" userId="eb27747c-7d1c-4c52-b077-9e6c2583560c" providerId="ADAL" clId="{3841E30E-2050-4C66-9E25-53526538ADE6}" dt="2023-01-30T10:21:38.865" v="461" actId="21"/>
          <ac:picMkLst>
            <pc:docMk/>
            <pc:sldMk cId="1085917789" sldId="338"/>
            <ac:picMk id="16" creationId="{585B2A2C-4325-368A-7D5B-D38C198D7145}"/>
          </ac:picMkLst>
        </pc:picChg>
        <pc:cxnChg chg="add mod">
          <ac:chgData name="Cathy Ennis" userId="eb27747c-7d1c-4c52-b077-9e6c2583560c" providerId="ADAL" clId="{3841E30E-2050-4C66-9E25-53526538ADE6}" dt="2023-01-30T10:20:33.434" v="453" actId="14100"/>
          <ac:cxnSpMkLst>
            <pc:docMk/>
            <pc:sldMk cId="1085917789" sldId="338"/>
            <ac:cxnSpMk id="6" creationId="{9669EA9D-7170-1DE0-A9E7-8514643D8210}"/>
          </ac:cxnSpMkLst>
        </pc:cxnChg>
        <pc:cxnChg chg="add mod">
          <ac:chgData name="Cathy Ennis" userId="eb27747c-7d1c-4c52-b077-9e6c2583560c" providerId="ADAL" clId="{3841E30E-2050-4C66-9E25-53526538ADE6}" dt="2023-01-30T10:20:39.908" v="455" actId="1076"/>
          <ac:cxnSpMkLst>
            <pc:docMk/>
            <pc:sldMk cId="1085917789" sldId="338"/>
            <ac:cxnSpMk id="14" creationId="{2B57BDE3-6920-A20E-E8EC-AFE16F394919}"/>
          </ac:cxnSpMkLst>
        </pc:cxnChg>
      </pc:sldChg>
      <pc:sldChg chg="addSp delSp modSp new mod">
        <pc:chgData name="Cathy Ennis" userId="eb27747c-7d1c-4c52-b077-9e6c2583560c" providerId="ADAL" clId="{3841E30E-2050-4C66-9E25-53526538ADE6}" dt="2023-01-30T10:22:18.540" v="465" actId="1076"/>
        <pc:sldMkLst>
          <pc:docMk/>
          <pc:sldMk cId="782178775" sldId="339"/>
        </pc:sldMkLst>
        <pc:spChg chg="mod">
          <ac:chgData name="Cathy Ennis" userId="eb27747c-7d1c-4c52-b077-9e6c2583560c" providerId="ADAL" clId="{3841E30E-2050-4C66-9E25-53526538ADE6}" dt="2023-01-30T10:21:46.361" v="463"/>
          <ac:spMkLst>
            <pc:docMk/>
            <pc:sldMk cId="782178775" sldId="339"/>
            <ac:spMk id="2" creationId="{8B3D0F0A-4A56-D369-3AE4-1246A295211B}"/>
          </ac:spMkLst>
        </pc:spChg>
        <pc:spChg chg="del">
          <ac:chgData name="Cathy Ennis" userId="eb27747c-7d1c-4c52-b077-9e6c2583560c" providerId="ADAL" clId="{3841E30E-2050-4C66-9E25-53526538ADE6}" dt="2023-01-30T10:21:41.872" v="462"/>
          <ac:spMkLst>
            <pc:docMk/>
            <pc:sldMk cId="782178775" sldId="339"/>
            <ac:spMk id="3" creationId="{0FB5FB7C-B8A8-EF7A-02E5-EEB56868648E}"/>
          </ac:spMkLst>
        </pc:spChg>
        <pc:picChg chg="add mod">
          <ac:chgData name="Cathy Ennis" userId="eb27747c-7d1c-4c52-b077-9e6c2583560c" providerId="ADAL" clId="{3841E30E-2050-4C66-9E25-53526538ADE6}" dt="2023-01-30T10:22:18.540" v="465" actId="1076"/>
          <ac:picMkLst>
            <pc:docMk/>
            <pc:sldMk cId="782178775" sldId="339"/>
            <ac:picMk id="4" creationId="{96D00A42-B8C1-895A-B117-261509FC94F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64FFB0-3172-4322-9D23-0B6797FEAA20}" type="datetimeFigureOut">
              <a:rPr lang="en-IE" smtClean="0"/>
              <a:t>22/01/2024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D1BDC-9BAF-4C6B-82C8-AF3AEA3A687D}" type="slidenum">
              <a:rPr lang="en-IE" smtClean="0"/>
              <a:t>‹#›</a:t>
            </a:fld>
            <a:endParaRPr lang="en-IE"/>
          </a:p>
        </p:txBody>
      </p:sp>
    </p:spTree>
    <p:extLst>
      <p:ext uri="{BB962C8B-B14F-4D97-AF65-F5344CB8AC3E}">
        <p14:creationId xmlns:p14="http://schemas.microsoft.com/office/powerpoint/2010/main" val="73568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2883498b6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2883498b6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2883498b6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2883498b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2883498b6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2883498b6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2883498b6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2883498b6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2883498b6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2883498b6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2883498b6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2883498b6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2883498b6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2883498b6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2883498b6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2883498b6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2883498b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2883498b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2883498b6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2883498b6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554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2883498b6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2883498b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2883498b6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2883498b6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2883498b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2883498b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2883498b6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2883498b6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2883498b6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2883498b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2883498b6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2883498b6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If you navigate to the repo, and create your files there for the lab, you can add them to the repo.</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2883498b6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2883498b6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E" dirty="0"/>
              <a:t>If I add another file but it has not yet been added, it’ll look like this.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2883498b6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2883498b6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2883498b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2883498b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2883498b6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2883498b6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2883498b6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2883498b6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2883498b6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2883498b6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2883498b6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2883498b6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2883498b6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2883498b6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2883498b6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2883498b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2883498b6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2883498b6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2942518c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2942518c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2942518c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2942518c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2942518c8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2942518c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2942518c8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2942518c8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2883498b6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2883498b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2942518c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2942518c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2942518c8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2942518c8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2942518c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2942518c8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2942518c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2942518c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2942518c8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2942518c8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2942518c8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2942518c8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2942518c8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2942518c8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2942518c8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2942518c8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2942518c8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2942518c8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233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2942518c8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2942518c8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2883498b6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2883498b6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2942518c8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2942518c8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2942518c8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2942518c8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2942518c8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2942518c8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6f91993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20039b1e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20039b1e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321f196a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321f196a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2942518c8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2942518c8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2883498b6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2883498b6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2883498b6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2883498b6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32148e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32148e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2883498b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2883498b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44A7-3265-4971-B4F9-85862D9D43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3109E142-6CB6-4CB7-A57F-AE689D3517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69BF2A7A-EEA7-44C9-B385-C9725613653D}"/>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5" name="Footer Placeholder 4">
            <a:extLst>
              <a:ext uri="{FF2B5EF4-FFF2-40B4-BE49-F238E27FC236}">
                <a16:creationId xmlns:a16="http://schemas.microsoft.com/office/drawing/2014/main" id="{8B098EDA-9F81-4392-9E06-2D67768B3E1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726E32F-B009-4723-AEC3-939330D40818}"/>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1624720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3212-82AE-4A2A-A727-84BDA82088AC}"/>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8B26CAA7-B50D-4FDB-AC8C-54F3D24753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A18F5F44-96FF-47B4-8781-2192DD7933F9}"/>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5" name="Footer Placeholder 4">
            <a:extLst>
              <a:ext uri="{FF2B5EF4-FFF2-40B4-BE49-F238E27FC236}">
                <a16:creationId xmlns:a16="http://schemas.microsoft.com/office/drawing/2014/main" id="{99F2F3FA-744D-4F13-9AB6-7CBE70E632C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A447E52-BB40-47A1-8699-356B47CAE997}"/>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1040759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0AE148-40B9-4AE9-B6F7-01E48DF618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ADFB6B7-2061-47F1-8335-B31B63AD7C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42D05AE-4F97-49D9-8DD7-879038A8C8EF}"/>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5" name="Footer Placeholder 4">
            <a:extLst>
              <a:ext uri="{FF2B5EF4-FFF2-40B4-BE49-F238E27FC236}">
                <a16:creationId xmlns:a16="http://schemas.microsoft.com/office/drawing/2014/main" id="{A398AF71-6180-4B2F-A6EF-73A50223F0C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D20EC30-CECD-4902-BA33-A71BF9EE1047}"/>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553762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7" name="Google Shape;37;p7"/>
          <p:cNvSpPr txBox="1"/>
          <p:nvPr/>
        </p:nvSpPr>
        <p:spPr>
          <a:xfrm rot="10800000" flipH="1">
            <a:off x="4368800" y="33"/>
            <a:ext cx="78232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7"/>
          <p:cNvSpPr/>
          <p:nvPr/>
        </p:nvSpPr>
        <p:spPr>
          <a:xfrm rot="-5400000">
            <a:off x="1012200" y="3356600"/>
            <a:ext cx="6858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7"/>
          <p:cNvSpPr txBox="1">
            <a:spLocks noGrp="1"/>
          </p:cNvSpPr>
          <p:nvPr>
            <p:ph type="title"/>
          </p:nvPr>
        </p:nvSpPr>
        <p:spPr>
          <a:xfrm>
            <a:off x="301437" y="477067"/>
            <a:ext cx="3744000" cy="1271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0" name="Google Shape;40;p7"/>
          <p:cNvSpPr txBox="1">
            <a:spLocks noGrp="1"/>
          </p:cNvSpPr>
          <p:nvPr>
            <p:ph type="body" idx="1"/>
          </p:nvPr>
        </p:nvSpPr>
        <p:spPr>
          <a:xfrm>
            <a:off x="301433" y="1954400"/>
            <a:ext cx="3744000" cy="42180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lt1"/>
              </a:buClr>
              <a:buSzPts val="1200"/>
              <a:buChar char="●"/>
              <a:defRPr sz="1600">
                <a:solidFill>
                  <a:schemeClr val="lt1"/>
                </a:solidFill>
              </a:defRPr>
            </a:lvl1pPr>
            <a:lvl2pPr marL="1219170" lvl="1" indent="-406390">
              <a:spcBef>
                <a:spcPts val="2133"/>
              </a:spcBef>
              <a:spcAft>
                <a:spcPts val="0"/>
              </a:spcAft>
              <a:buClr>
                <a:schemeClr val="lt1"/>
              </a:buClr>
              <a:buSzPts val="1200"/>
              <a:buChar char="○"/>
              <a:defRPr sz="1600">
                <a:solidFill>
                  <a:schemeClr val="lt1"/>
                </a:solidFill>
              </a:defRPr>
            </a:lvl2pPr>
            <a:lvl3pPr marL="1828754" lvl="2" indent="-406390">
              <a:spcBef>
                <a:spcPts val="2133"/>
              </a:spcBef>
              <a:spcAft>
                <a:spcPts val="0"/>
              </a:spcAft>
              <a:buClr>
                <a:schemeClr val="lt1"/>
              </a:buClr>
              <a:buSzPts val="1200"/>
              <a:buChar char="■"/>
              <a:defRPr sz="1600">
                <a:solidFill>
                  <a:schemeClr val="lt1"/>
                </a:solidFill>
              </a:defRPr>
            </a:lvl3pPr>
            <a:lvl4pPr marL="2438339" lvl="3" indent="-406390">
              <a:spcBef>
                <a:spcPts val="2133"/>
              </a:spcBef>
              <a:spcAft>
                <a:spcPts val="0"/>
              </a:spcAft>
              <a:buClr>
                <a:schemeClr val="lt1"/>
              </a:buClr>
              <a:buSzPts val="1200"/>
              <a:buChar char="●"/>
              <a:defRPr sz="1600">
                <a:solidFill>
                  <a:schemeClr val="lt1"/>
                </a:solidFill>
              </a:defRPr>
            </a:lvl4pPr>
            <a:lvl5pPr marL="3047924" lvl="4" indent="-406390">
              <a:spcBef>
                <a:spcPts val="2133"/>
              </a:spcBef>
              <a:spcAft>
                <a:spcPts val="0"/>
              </a:spcAft>
              <a:buClr>
                <a:schemeClr val="lt1"/>
              </a:buClr>
              <a:buSzPts val="1200"/>
              <a:buChar char="○"/>
              <a:defRPr sz="1600">
                <a:solidFill>
                  <a:schemeClr val="lt1"/>
                </a:solidFill>
              </a:defRPr>
            </a:lvl5pPr>
            <a:lvl6pPr marL="3657509" lvl="5" indent="-406390">
              <a:spcBef>
                <a:spcPts val="2133"/>
              </a:spcBef>
              <a:spcAft>
                <a:spcPts val="0"/>
              </a:spcAft>
              <a:buClr>
                <a:schemeClr val="lt1"/>
              </a:buClr>
              <a:buSzPts val="1200"/>
              <a:buChar char="■"/>
              <a:defRPr sz="1600">
                <a:solidFill>
                  <a:schemeClr val="lt1"/>
                </a:solidFill>
              </a:defRPr>
            </a:lvl6pPr>
            <a:lvl7pPr marL="4267093" lvl="6" indent="-406390">
              <a:spcBef>
                <a:spcPts val="2133"/>
              </a:spcBef>
              <a:spcAft>
                <a:spcPts val="0"/>
              </a:spcAft>
              <a:buClr>
                <a:schemeClr val="lt1"/>
              </a:buClr>
              <a:buSzPts val="1200"/>
              <a:buChar char="●"/>
              <a:defRPr sz="1600">
                <a:solidFill>
                  <a:schemeClr val="lt1"/>
                </a:solidFill>
              </a:defRPr>
            </a:lvl7pPr>
            <a:lvl8pPr marL="4876678" lvl="7" indent="-406390">
              <a:spcBef>
                <a:spcPts val="2133"/>
              </a:spcBef>
              <a:spcAft>
                <a:spcPts val="0"/>
              </a:spcAft>
              <a:buClr>
                <a:schemeClr val="lt1"/>
              </a:buClr>
              <a:buSzPts val="1200"/>
              <a:buChar char="○"/>
              <a:defRPr sz="1600">
                <a:solidFill>
                  <a:schemeClr val="lt1"/>
                </a:solidFill>
              </a:defRPr>
            </a:lvl8pPr>
            <a:lvl9pPr marL="5486263" lvl="8" indent="-406390">
              <a:spcBef>
                <a:spcPts val="2133"/>
              </a:spcBef>
              <a:spcAft>
                <a:spcPts val="2133"/>
              </a:spcAft>
              <a:buClr>
                <a:schemeClr val="lt1"/>
              </a:buClr>
              <a:buSzPts val="1200"/>
              <a:buChar char="■"/>
              <a:defRPr sz="1600">
                <a:solidFill>
                  <a:schemeClr val="lt1"/>
                </a:solidFill>
              </a:defRPr>
            </a:lvl9pPr>
          </a:lstStyle>
          <a:p>
            <a:endParaRPr/>
          </a:p>
        </p:txBody>
      </p:sp>
      <p:sp>
        <p:nvSpPr>
          <p:cNvPr id="41" name="Google Shape;41;p7"/>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994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p:nvPr/>
        </p:nvSpPr>
        <p:spPr>
          <a:xfrm rot="10800000" flipH="1">
            <a:off x="0" y="2248000"/>
            <a:ext cx="12192000" cy="4610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5"/>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5"/>
          <p:cNvSpPr txBox="1">
            <a:spLocks noGrp="1"/>
          </p:cNvSpPr>
          <p:nvPr>
            <p:ph type="title"/>
          </p:nvPr>
        </p:nvSpPr>
        <p:spPr>
          <a:xfrm>
            <a:off x="629200" y="984967"/>
            <a:ext cx="10962800" cy="10236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629200" y="2558767"/>
            <a:ext cx="5333200" cy="361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9" name="Google Shape;29;p5"/>
          <p:cNvSpPr txBox="1">
            <a:spLocks noGrp="1"/>
          </p:cNvSpPr>
          <p:nvPr>
            <p:ph type="body" idx="2"/>
          </p:nvPr>
        </p:nvSpPr>
        <p:spPr>
          <a:xfrm>
            <a:off x="6259000" y="2558767"/>
            <a:ext cx="5333200" cy="361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0" name="Google Shape;30;p5"/>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393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96BE-8A90-444D-942F-A8AFD5281856}"/>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86BD6058-D69B-4B6F-AED6-31DE6E940C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AF97B37-B5E6-470E-9923-20F6E4969169}"/>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5" name="Footer Placeholder 4">
            <a:extLst>
              <a:ext uri="{FF2B5EF4-FFF2-40B4-BE49-F238E27FC236}">
                <a16:creationId xmlns:a16="http://schemas.microsoft.com/office/drawing/2014/main" id="{E1305B5B-6BB5-4D6A-915A-2CEF18E6E59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2BEC453-D1B0-41F1-B78D-014BF3128BFD}"/>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76657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19C4-BF03-401A-BFA1-DF321D9188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A9078DE7-16F6-48B1-A096-B8AF7821C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62418C-73A4-4F81-8A28-3385E228D8CF}"/>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5" name="Footer Placeholder 4">
            <a:extLst>
              <a:ext uri="{FF2B5EF4-FFF2-40B4-BE49-F238E27FC236}">
                <a16:creationId xmlns:a16="http://schemas.microsoft.com/office/drawing/2014/main" id="{A5631D4B-06D6-421C-9D07-9B906CBBBA3C}"/>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7967B67-FE16-4AC0-863E-F781BC572595}"/>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1512298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8F61-DC18-4660-91DA-A14CB30922CB}"/>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B8EA4885-3F15-4173-8AEC-19CE6E797F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21781805-3062-4913-8374-9B586266B1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61541CF4-D654-4CC8-8A08-C2A4D61C5A39}"/>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6" name="Footer Placeholder 5">
            <a:extLst>
              <a:ext uri="{FF2B5EF4-FFF2-40B4-BE49-F238E27FC236}">
                <a16:creationId xmlns:a16="http://schemas.microsoft.com/office/drawing/2014/main" id="{48ED5B8A-5EE5-42F4-8B81-FDB5C2A8B9A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9F2E4EC8-5D5C-442B-B97F-4EC1889231A8}"/>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267084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B2B5-9871-4743-9A07-24AEDCF278E0}"/>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EDA34A2E-A0BB-464F-A080-C9060F2536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8B6D69-9EED-4140-B8E5-13BAA95F95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DDA32CBE-415A-473F-9B15-366A2A611E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02AF81-686D-4702-A9AA-070C5CC240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12AE9D23-3329-47A3-8827-BA0A8176CB75}"/>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8" name="Footer Placeholder 7">
            <a:extLst>
              <a:ext uri="{FF2B5EF4-FFF2-40B4-BE49-F238E27FC236}">
                <a16:creationId xmlns:a16="http://schemas.microsoft.com/office/drawing/2014/main" id="{EE6A36BA-98C9-47B9-9AB1-581B8C04D070}"/>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C5179315-920E-4F48-AE4A-9EABA52978D9}"/>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167911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8DB1-40B9-4383-A416-81C77AFD42F2}"/>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73EEFDA0-4CDC-46EA-9BA0-0C48B5E49438}"/>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4" name="Footer Placeholder 3">
            <a:extLst>
              <a:ext uri="{FF2B5EF4-FFF2-40B4-BE49-F238E27FC236}">
                <a16:creationId xmlns:a16="http://schemas.microsoft.com/office/drawing/2014/main" id="{6DFCE576-B841-43E4-8918-C8480836BB40}"/>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A0A0CF09-A6EF-4939-B248-0E9DD9C1131D}"/>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3675583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0E59AE-262C-492C-9E26-B4F137587E54}"/>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3" name="Footer Placeholder 2">
            <a:extLst>
              <a:ext uri="{FF2B5EF4-FFF2-40B4-BE49-F238E27FC236}">
                <a16:creationId xmlns:a16="http://schemas.microsoft.com/office/drawing/2014/main" id="{EF80C7C4-7C45-45C7-8DEE-BA9BE1DDD815}"/>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F3EBDA50-AC0C-42EA-A51E-92363EE4C0A4}"/>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81174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A6BC-D028-470B-88E2-99511F2219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9ADDE9A3-4593-43D3-9299-3D04D2B7F7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181092A1-A7E2-4B45-A5AF-B7F1B864A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41C9E-C3FD-49B9-BE6A-453E814BE514}"/>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6" name="Footer Placeholder 5">
            <a:extLst>
              <a:ext uri="{FF2B5EF4-FFF2-40B4-BE49-F238E27FC236}">
                <a16:creationId xmlns:a16="http://schemas.microsoft.com/office/drawing/2014/main" id="{B325233B-6EA8-41F9-B90D-DBF5C09255AC}"/>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ECEDC09-F2B5-4B2C-9830-6BA2C8F948DD}"/>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1128369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BBDE-308E-4AFB-9F00-8E3B93053B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193CB01A-3FEC-4E0A-BF99-A3A9434FFA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C78141B5-90A3-4DCC-9FF4-DA120A597B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F1FD2A-624F-49FA-99B1-A9DE1916BB51}"/>
              </a:ext>
            </a:extLst>
          </p:cNvPr>
          <p:cNvSpPr>
            <a:spLocks noGrp="1"/>
          </p:cNvSpPr>
          <p:nvPr>
            <p:ph type="dt" sz="half" idx="10"/>
          </p:nvPr>
        </p:nvSpPr>
        <p:spPr/>
        <p:txBody>
          <a:bodyPr/>
          <a:lstStyle/>
          <a:p>
            <a:fld id="{311FC172-DD46-48C8-B4BD-C5A576ABC858}" type="datetimeFigureOut">
              <a:rPr lang="en-IE" smtClean="0"/>
              <a:t>22/01/2024</a:t>
            </a:fld>
            <a:endParaRPr lang="en-IE"/>
          </a:p>
        </p:txBody>
      </p:sp>
      <p:sp>
        <p:nvSpPr>
          <p:cNvPr id="6" name="Footer Placeholder 5">
            <a:extLst>
              <a:ext uri="{FF2B5EF4-FFF2-40B4-BE49-F238E27FC236}">
                <a16:creationId xmlns:a16="http://schemas.microsoft.com/office/drawing/2014/main" id="{45977147-C62F-496B-805C-E12272B79C18}"/>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DD9BD537-7CE3-45F5-A2EE-BF2E5E7C4290}"/>
              </a:ext>
            </a:extLst>
          </p:cNvPr>
          <p:cNvSpPr>
            <a:spLocks noGrp="1"/>
          </p:cNvSpPr>
          <p:nvPr>
            <p:ph type="sldNum" sz="quarter" idx="12"/>
          </p:nvPr>
        </p:nvSpPr>
        <p:spPr/>
        <p:txBody>
          <a:bodyPr/>
          <a:lstStyle/>
          <a:p>
            <a:fld id="{C633C82A-268E-48B2-905A-22DE83E8991B}" type="slidenum">
              <a:rPr lang="en-IE" smtClean="0"/>
              <a:t>‹#›</a:t>
            </a:fld>
            <a:endParaRPr lang="en-IE"/>
          </a:p>
        </p:txBody>
      </p:sp>
    </p:spTree>
    <p:extLst>
      <p:ext uri="{BB962C8B-B14F-4D97-AF65-F5344CB8AC3E}">
        <p14:creationId xmlns:p14="http://schemas.microsoft.com/office/powerpoint/2010/main" val="2331756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BB9074-7904-4806-B46E-C3A866B3A2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4C97C783-9E60-4C0B-A79E-2C62D1D2BF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B114A344-84BC-42B4-B442-E9DDD854A5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1FC172-DD46-48C8-B4BD-C5A576ABC858}" type="datetimeFigureOut">
              <a:rPr lang="en-IE" smtClean="0"/>
              <a:t>22/01/2024</a:t>
            </a:fld>
            <a:endParaRPr lang="en-IE"/>
          </a:p>
        </p:txBody>
      </p:sp>
      <p:sp>
        <p:nvSpPr>
          <p:cNvPr id="5" name="Footer Placeholder 4">
            <a:extLst>
              <a:ext uri="{FF2B5EF4-FFF2-40B4-BE49-F238E27FC236}">
                <a16:creationId xmlns:a16="http://schemas.microsoft.com/office/drawing/2014/main" id="{72D0D08B-C6A8-4A17-95C8-4AB2821BFE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8E780EFF-7D6A-4398-A7C4-A3A23C5512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33C82A-268E-48B2-905A-22DE83E8991B}" type="slidenum">
              <a:rPr lang="en-IE" smtClean="0"/>
              <a:t>‹#›</a:t>
            </a:fld>
            <a:endParaRPr lang="en-IE"/>
          </a:p>
        </p:txBody>
      </p:sp>
    </p:spTree>
    <p:extLst>
      <p:ext uri="{BB962C8B-B14F-4D97-AF65-F5344CB8AC3E}">
        <p14:creationId xmlns:p14="http://schemas.microsoft.com/office/powerpoint/2010/main" val="991023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itbucket.or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hyperlink" Target="https://www.theserverside.com/blog/Coffee-Talk-Java-News-Stories-and-Opinions/How-to-generate-a-Bitbucket-App-Password-exampl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ctrTitle"/>
          </p:nvPr>
        </p:nvSpPr>
        <p:spPr/>
        <p:txBody>
          <a:bodyPr/>
          <a:lstStyle/>
          <a:p>
            <a:r>
              <a:rPr lang="en-US" dirty="0">
                <a:sym typeface="Corbel"/>
              </a:rPr>
              <a:t>Team Computing – GIT, Functions and Motor Sync</a:t>
            </a:r>
            <a:endParaRPr lang="en-US" dirty="0"/>
          </a:p>
        </p:txBody>
      </p:sp>
      <p:sp>
        <p:nvSpPr>
          <p:cNvPr id="69" name="Google Shape;69;p15"/>
          <p:cNvSpPr txBox="1">
            <a:spLocks noGrp="1"/>
          </p:cNvSpPr>
          <p:nvPr>
            <p:ph type="subTitle" idx="1"/>
          </p:nvPr>
        </p:nvSpPr>
        <p:spPr/>
        <p:txBody>
          <a:bodyPr/>
          <a:lstStyle/>
          <a:p>
            <a:r>
              <a:rPr lang="en-IE" dirty="0">
                <a:sym typeface="Corbel"/>
              </a:rPr>
              <a:t>TU857/1 Semester 2 2024</a:t>
            </a:r>
            <a:endParaRPr lang="en-IE" dirty="0"/>
          </a:p>
          <a:p>
            <a:r>
              <a:rPr lang="en-IE" dirty="0">
                <a:sym typeface="Corbel"/>
              </a:rPr>
              <a:t>Lecturer: Dr. Cathy Ennis</a:t>
            </a:r>
            <a:endParaRPr lang="en-IE" dirty="0"/>
          </a:p>
          <a:p>
            <a:r>
              <a:rPr lang="en-IE" dirty="0">
                <a:sym typeface="Corbel"/>
              </a:rPr>
              <a:t>Email: cathy.ennis@tudublin.ie</a:t>
            </a:r>
            <a:endParaRPr lang="en-IE" dirty="0"/>
          </a:p>
          <a:p>
            <a:endParaRPr lang="en-IE" dirty="0">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4F311A-E168-471F-AC5F-59FD7279E982}"/>
              </a:ext>
            </a:extLst>
          </p:cNvPr>
          <p:cNvSpPr>
            <a:spLocks noGrp="1"/>
          </p:cNvSpPr>
          <p:nvPr>
            <p:ph type="title"/>
          </p:nvPr>
        </p:nvSpPr>
        <p:spPr/>
        <p:txBody>
          <a:bodyPr/>
          <a:lstStyle/>
          <a:p>
            <a:r>
              <a:rPr lang="en-IE" dirty="0"/>
              <a:t>GIT</a:t>
            </a:r>
          </a:p>
        </p:txBody>
      </p:sp>
      <p:sp>
        <p:nvSpPr>
          <p:cNvPr id="4" name="Text Placeholder 3">
            <a:extLst>
              <a:ext uri="{FF2B5EF4-FFF2-40B4-BE49-F238E27FC236}">
                <a16:creationId xmlns:a16="http://schemas.microsoft.com/office/drawing/2014/main" id="{DD035C06-D5FE-4627-B6E9-83205A9342C2}"/>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853495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p:txBody>
          <a:bodyPr/>
          <a:lstStyle/>
          <a:p>
            <a:r>
              <a:rPr lang="en-IE"/>
              <a:t>GIT</a:t>
            </a:r>
          </a:p>
        </p:txBody>
      </p:sp>
      <p:sp>
        <p:nvSpPr>
          <p:cNvPr id="111" name="Google Shape;111;p20"/>
          <p:cNvSpPr txBox="1">
            <a:spLocks noGrp="1"/>
          </p:cNvSpPr>
          <p:nvPr>
            <p:ph idx="1"/>
          </p:nvPr>
        </p:nvSpPr>
        <p:spPr/>
        <p:txBody>
          <a:bodyPr>
            <a:normAutofit/>
          </a:bodyPr>
          <a:lstStyle/>
          <a:p>
            <a:r>
              <a:rPr lang="en-IE" dirty="0">
                <a:sym typeface="Arial"/>
              </a:rPr>
              <a:t>Distributed (Decentralized) version control system</a:t>
            </a:r>
          </a:p>
          <a:p>
            <a:r>
              <a:rPr lang="en-IE" dirty="0">
                <a:sym typeface="Calibri"/>
              </a:rPr>
              <a:t>Created by same developers as Linux</a:t>
            </a:r>
          </a:p>
          <a:p>
            <a:r>
              <a:rPr lang="en-IE" dirty="0">
                <a:sym typeface="Calibri"/>
              </a:rPr>
              <a:t>Version control software: manages changes to a project without overwriting any part of that project</a:t>
            </a:r>
          </a:p>
          <a:p>
            <a:r>
              <a:rPr lang="en-IE" dirty="0">
                <a:sym typeface="Calibri"/>
              </a:rPr>
              <a:t>Used for projects big and small </a:t>
            </a:r>
          </a:p>
          <a:p>
            <a:pPr lvl="1"/>
            <a:r>
              <a:rPr lang="en-IE" dirty="0">
                <a:sym typeface="Calibri"/>
              </a:rPr>
              <a:t>LINIX Kernel for example</a:t>
            </a:r>
          </a:p>
          <a:p>
            <a:endParaRPr lang="en-IE" dirty="0">
              <a:sym typeface="Arial"/>
            </a:endParaRPr>
          </a:p>
        </p:txBody>
      </p:sp>
      <p:pic>
        <p:nvPicPr>
          <p:cNvPr id="112" name="Google Shape;112;p20"/>
          <p:cNvPicPr preferRelativeResize="0"/>
          <p:nvPr/>
        </p:nvPicPr>
        <p:blipFill>
          <a:blip r:embed="rId3"/>
          <a:stretch>
            <a:fillRect/>
          </a:stretch>
        </p:blipFill>
        <p:spPr>
          <a:xfrm>
            <a:off x="9154300" y="3922676"/>
            <a:ext cx="2199500" cy="2199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p:txBody>
          <a:bodyPr/>
          <a:lstStyle/>
          <a:p>
            <a:r>
              <a:rPr lang="en-IE"/>
              <a:t>GIT</a:t>
            </a:r>
          </a:p>
        </p:txBody>
      </p:sp>
      <p:pic>
        <p:nvPicPr>
          <p:cNvPr id="118" name="Google Shape;118;p21"/>
          <p:cNvPicPr preferRelativeResize="0"/>
          <p:nvPr/>
        </p:nvPicPr>
        <p:blipFill>
          <a:blip r:embed="rId3"/>
          <a:stretch>
            <a:fillRect/>
          </a:stretch>
        </p:blipFill>
        <p:spPr>
          <a:xfrm>
            <a:off x="158967" y="4458136"/>
            <a:ext cx="2199500" cy="2199500"/>
          </a:xfrm>
          <a:prstGeom prst="rect">
            <a:avLst/>
          </a:prstGeom>
        </p:spPr>
      </p:pic>
      <p:pic>
        <p:nvPicPr>
          <p:cNvPr id="119" name="Google Shape;119;p21"/>
          <p:cNvPicPr preferRelativeResize="0"/>
          <p:nvPr/>
        </p:nvPicPr>
        <p:blipFill>
          <a:blip r:embed="rId4">
            <a:alphaModFix/>
          </a:blip>
          <a:stretch>
            <a:fillRect/>
          </a:stretch>
        </p:blipFill>
        <p:spPr>
          <a:xfrm>
            <a:off x="3037700" y="480873"/>
            <a:ext cx="8502042" cy="60120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3" name="Title 2">
            <a:extLst>
              <a:ext uri="{FF2B5EF4-FFF2-40B4-BE49-F238E27FC236}">
                <a16:creationId xmlns:a16="http://schemas.microsoft.com/office/drawing/2014/main" id="{96D85481-B6F6-4337-AD77-42C7046CECB8}"/>
              </a:ext>
            </a:extLst>
          </p:cNvPr>
          <p:cNvSpPr>
            <a:spLocks noGrp="1"/>
          </p:cNvSpPr>
          <p:nvPr>
            <p:ph type="title"/>
          </p:nvPr>
        </p:nvSpPr>
        <p:spPr/>
        <p:txBody>
          <a:bodyPr/>
          <a:lstStyle/>
          <a:p>
            <a:r>
              <a:rPr lang="en-IE" dirty="0"/>
              <a:t>Who Uses GIT?</a:t>
            </a:r>
          </a:p>
        </p:txBody>
      </p:sp>
      <p:pic>
        <p:nvPicPr>
          <p:cNvPr id="6" name="Picture 5">
            <a:extLst>
              <a:ext uri="{FF2B5EF4-FFF2-40B4-BE49-F238E27FC236}">
                <a16:creationId xmlns:a16="http://schemas.microsoft.com/office/drawing/2014/main" id="{E0ECAB57-F562-E74E-80C1-294E5478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896" y="1555067"/>
            <a:ext cx="7836207" cy="49378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p:txBody>
          <a:bodyPr/>
          <a:lstStyle/>
          <a:p>
            <a:r>
              <a:rPr lang="en-IE" dirty="0"/>
              <a:t>Why use GIT?</a:t>
            </a:r>
          </a:p>
        </p:txBody>
      </p:sp>
      <p:sp>
        <p:nvSpPr>
          <p:cNvPr id="6" name="Content Placeholder 5">
            <a:extLst>
              <a:ext uri="{FF2B5EF4-FFF2-40B4-BE49-F238E27FC236}">
                <a16:creationId xmlns:a16="http://schemas.microsoft.com/office/drawing/2014/main" id="{8DAF6DA6-0ECC-45BF-8C55-F8746893A4F7}"/>
              </a:ext>
            </a:extLst>
          </p:cNvPr>
          <p:cNvSpPr>
            <a:spLocks noGrp="1"/>
          </p:cNvSpPr>
          <p:nvPr>
            <p:ph idx="1"/>
          </p:nvPr>
        </p:nvSpPr>
        <p:spPr/>
        <p:txBody>
          <a:bodyPr/>
          <a:lstStyle/>
          <a:p>
            <a:pPr marL="228594" indent="-253994">
              <a:buClr>
                <a:srgbClr val="000000"/>
              </a:buClr>
              <a:buSzPts val="2400"/>
              <a:buFont typeface="Arial"/>
              <a:buChar char="•"/>
            </a:pPr>
            <a:r>
              <a:rPr lang="en-IE" dirty="0">
                <a:ea typeface="Calibri"/>
                <a:cs typeface="Calibri"/>
                <a:sym typeface="Calibri"/>
              </a:rPr>
              <a:t>If you and your teammate are both working on your code for </a:t>
            </a:r>
            <a:r>
              <a:rPr lang="en-IE" dirty="0" err="1">
                <a:ea typeface="Calibri"/>
                <a:cs typeface="Calibri"/>
                <a:sym typeface="Calibri"/>
              </a:rPr>
              <a:t>Robotc</a:t>
            </a:r>
            <a:endParaRPr lang="en-IE" dirty="0">
              <a:ea typeface="Calibri"/>
              <a:cs typeface="Calibri"/>
              <a:sym typeface="Calibri"/>
            </a:endParaRPr>
          </a:p>
          <a:p>
            <a:pPr marL="228594" indent="-253994">
              <a:buClr>
                <a:srgbClr val="000000"/>
              </a:buClr>
              <a:buSzPts val="2400"/>
              <a:buFont typeface="Arial"/>
              <a:buChar char="•"/>
            </a:pPr>
            <a:r>
              <a:rPr lang="en-IE" dirty="0">
                <a:ea typeface="Calibri"/>
                <a:cs typeface="Calibri"/>
                <a:sym typeface="Calibri"/>
              </a:rPr>
              <a:t>You make your changes, save them, and upload them back to the website</a:t>
            </a:r>
          </a:p>
          <a:p>
            <a:pPr marL="228594" indent="-253994">
              <a:buClr>
                <a:srgbClr val="000000"/>
              </a:buClr>
              <a:buSzPts val="2400"/>
              <a:buFont typeface="Arial"/>
              <a:buChar char="•"/>
            </a:pPr>
            <a:r>
              <a:rPr lang="en-IE" dirty="0">
                <a:ea typeface="Calibri"/>
                <a:cs typeface="Calibri"/>
                <a:sym typeface="Calibri"/>
              </a:rPr>
              <a:t>What if your teammate is working on the same page as you at the same time? One of you is about to have your work overwritten and erased</a:t>
            </a:r>
          </a:p>
          <a:p>
            <a:pPr marL="228594" indent="-253994">
              <a:buSzPts val="2400"/>
              <a:buFont typeface="Calibri"/>
              <a:buChar char="•"/>
            </a:pPr>
            <a:r>
              <a:rPr lang="en-IE" dirty="0">
                <a:ea typeface="Calibri"/>
                <a:cs typeface="Calibri"/>
                <a:sym typeface="Calibri"/>
              </a:rPr>
              <a:t>What if your LAPTOP or Computer crashes?</a:t>
            </a:r>
          </a:p>
          <a:p>
            <a:endParaRPr lang="en-IE"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p:txBody>
          <a:bodyPr/>
          <a:lstStyle/>
          <a:p>
            <a:r>
              <a:rPr lang="en-IE"/>
              <a:t>GIT Workflow</a:t>
            </a:r>
          </a:p>
        </p:txBody>
      </p:sp>
      <p:sp>
        <p:nvSpPr>
          <p:cNvPr id="137" name="Google Shape;137;p24"/>
          <p:cNvSpPr txBox="1">
            <a:spLocks noGrp="1"/>
          </p:cNvSpPr>
          <p:nvPr>
            <p:ph idx="1"/>
          </p:nvPr>
        </p:nvSpPr>
        <p:spPr/>
        <p:txBody>
          <a:bodyPr/>
          <a:lstStyle/>
          <a:p>
            <a:r>
              <a:rPr lang="en-IE" dirty="0">
                <a:sym typeface="Calibri"/>
              </a:rPr>
              <a:t>Git manages changes to a tree of files over time</a:t>
            </a:r>
          </a:p>
          <a:p>
            <a:r>
              <a:rPr lang="en-IE" dirty="0">
                <a:sym typeface="Calibri"/>
              </a:rPr>
              <a:t>Git is optimized for:</a:t>
            </a:r>
            <a:endParaRPr lang="en-IE" dirty="0"/>
          </a:p>
          <a:p>
            <a:pPr lvl="1"/>
            <a:r>
              <a:rPr lang="en-IE" dirty="0">
                <a:sym typeface="Calibri"/>
              </a:rPr>
              <a:t>Distributed development</a:t>
            </a:r>
            <a:endParaRPr lang="en-IE" dirty="0"/>
          </a:p>
          <a:p>
            <a:pPr lvl="1"/>
            <a:r>
              <a:rPr lang="en-IE" dirty="0">
                <a:sym typeface="Calibri"/>
              </a:rPr>
              <a:t>Large file counts</a:t>
            </a:r>
            <a:endParaRPr lang="en-IE" dirty="0"/>
          </a:p>
          <a:p>
            <a:pPr lvl="1"/>
            <a:r>
              <a:rPr lang="en-IE" dirty="0">
                <a:sym typeface="Calibri"/>
              </a:rPr>
              <a:t>Complex merges</a:t>
            </a:r>
            <a:endParaRPr lang="en-IE" dirty="0"/>
          </a:p>
          <a:p>
            <a:pPr lvl="1"/>
            <a:r>
              <a:rPr lang="en-IE" dirty="0">
                <a:sym typeface="Calibri"/>
              </a:rPr>
              <a:t>Making trial branches</a:t>
            </a:r>
            <a:endParaRPr lang="en-IE" dirty="0"/>
          </a:p>
          <a:p>
            <a:pPr lvl="1"/>
            <a:r>
              <a:rPr lang="en-IE" dirty="0">
                <a:sym typeface="Calibri"/>
              </a:rPr>
              <a:t>Being very fast</a:t>
            </a:r>
            <a:endParaRPr lang="en-IE" dirty="0"/>
          </a:p>
          <a:p>
            <a:pPr lvl="1"/>
            <a:r>
              <a:rPr lang="en-IE" dirty="0">
                <a:sym typeface="Calibri"/>
              </a:rPr>
              <a:t>Being robust</a:t>
            </a:r>
            <a:endParaRPr lang="en-IE"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p:txBody>
          <a:bodyPr/>
          <a:lstStyle/>
          <a:p>
            <a:r>
              <a:rPr lang="en-IE"/>
              <a:t>What can you do?</a:t>
            </a:r>
          </a:p>
        </p:txBody>
      </p:sp>
      <p:sp>
        <p:nvSpPr>
          <p:cNvPr id="143" name="Google Shape;143;p25"/>
          <p:cNvSpPr txBox="1"/>
          <p:nvPr/>
        </p:nvSpPr>
        <p:spPr>
          <a:xfrm>
            <a:off x="642800" y="1548567"/>
            <a:ext cx="10906400" cy="4000000"/>
          </a:xfrm>
          <a:prstGeom prst="rect">
            <a:avLst/>
          </a:prstGeom>
          <a:noFill/>
          <a:ln>
            <a:noFill/>
          </a:ln>
        </p:spPr>
        <p:txBody>
          <a:bodyPr spcFirstLastPara="1" wrap="square" lIns="121900" tIns="121900" rIns="121900" bIns="121900" anchor="ctr" anchorCtr="0">
            <a:noAutofit/>
          </a:bodyPr>
          <a:lstStyle/>
          <a:p>
            <a:pPr marL="228594" indent="-253994">
              <a:lnSpc>
                <a:spcPct val="90000"/>
              </a:lnSpc>
              <a:buSzPts val="2400"/>
              <a:buChar char="•"/>
            </a:pPr>
            <a:r>
              <a:rPr lang="en" sz="3200">
                <a:latin typeface="Calibri"/>
                <a:ea typeface="Calibri"/>
                <a:cs typeface="Calibri"/>
                <a:sym typeface="Calibri"/>
              </a:rPr>
              <a:t>Clone the repository</a:t>
            </a:r>
            <a:endParaRPr sz="3200">
              <a:latin typeface="Calibri"/>
              <a:ea typeface="Calibri"/>
              <a:cs typeface="Calibri"/>
              <a:sym typeface="Calibri"/>
            </a:endParaRPr>
          </a:p>
          <a:p>
            <a:pPr marL="228594" indent="-253994">
              <a:lnSpc>
                <a:spcPct val="90000"/>
              </a:lnSpc>
              <a:spcBef>
                <a:spcPts val="1000"/>
              </a:spcBef>
              <a:buSzPts val="2400"/>
              <a:buChar char="•"/>
            </a:pPr>
            <a:r>
              <a:rPr lang="en" sz="3200">
                <a:latin typeface="Calibri"/>
                <a:ea typeface="Calibri"/>
                <a:cs typeface="Calibri"/>
                <a:sym typeface="Calibri"/>
              </a:rPr>
              <a:t>Make and test local changes</a:t>
            </a:r>
            <a:endParaRPr sz="3200">
              <a:latin typeface="Calibri"/>
              <a:ea typeface="Calibri"/>
              <a:cs typeface="Calibri"/>
              <a:sym typeface="Calibri"/>
            </a:endParaRPr>
          </a:p>
          <a:p>
            <a:pPr marL="228594" indent="-253994">
              <a:lnSpc>
                <a:spcPct val="90000"/>
              </a:lnSpc>
              <a:spcBef>
                <a:spcPts val="1000"/>
              </a:spcBef>
              <a:buSzPts val="2400"/>
              <a:buChar char="•"/>
            </a:pPr>
            <a:r>
              <a:rPr lang="en" sz="3200">
                <a:latin typeface="Calibri"/>
                <a:ea typeface="Calibri"/>
                <a:cs typeface="Calibri"/>
                <a:sym typeface="Calibri"/>
              </a:rPr>
              <a:t>Submit the changes as patches via mail</a:t>
            </a:r>
            <a:endParaRPr sz="3200">
              <a:latin typeface="Calibri"/>
              <a:ea typeface="Calibri"/>
              <a:cs typeface="Calibri"/>
              <a:sym typeface="Calibri"/>
            </a:endParaRPr>
          </a:p>
          <a:p>
            <a:pPr marL="228594" indent="-253994">
              <a:lnSpc>
                <a:spcPct val="90000"/>
              </a:lnSpc>
              <a:spcBef>
                <a:spcPts val="1000"/>
              </a:spcBef>
              <a:buSzPts val="2400"/>
              <a:buChar char="•"/>
            </a:pPr>
            <a:r>
              <a:rPr lang="en" sz="3200">
                <a:latin typeface="Calibri"/>
                <a:ea typeface="Calibri"/>
                <a:cs typeface="Calibri"/>
                <a:sym typeface="Calibri"/>
              </a:rPr>
              <a:t>OR submit them back to the published repository</a:t>
            </a:r>
            <a:endParaRPr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p:txBody>
          <a:bodyPr/>
          <a:lstStyle/>
          <a:p>
            <a:r>
              <a:rPr lang="en-IE"/>
              <a:t>GIT Terminology</a:t>
            </a:r>
          </a:p>
        </p:txBody>
      </p:sp>
      <p:sp>
        <p:nvSpPr>
          <p:cNvPr id="5" name="Content Placeholder 4">
            <a:extLst>
              <a:ext uri="{FF2B5EF4-FFF2-40B4-BE49-F238E27FC236}">
                <a16:creationId xmlns:a16="http://schemas.microsoft.com/office/drawing/2014/main" id="{775274DE-A1F3-4E22-8BA2-1D55CB56F923}"/>
              </a:ext>
            </a:extLst>
          </p:cNvPr>
          <p:cNvSpPr>
            <a:spLocks noGrp="1"/>
          </p:cNvSpPr>
          <p:nvPr>
            <p:ph idx="1"/>
          </p:nvPr>
        </p:nvSpPr>
        <p:spPr/>
        <p:txBody>
          <a:bodyPr/>
          <a:lstStyle/>
          <a:p>
            <a:pPr marL="228594" indent="-253994">
              <a:buSzPts val="2400"/>
            </a:pPr>
            <a:r>
              <a:rPr lang="en-IE" sz="3200" dirty="0">
                <a:ea typeface="Calibri"/>
                <a:cs typeface="Calibri"/>
                <a:sym typeface="Calibri"/>
              </a:rPr>
              <a:t>Command Line: (We will use GIT BASH)</a:t>
            </a:r>
          </a:p>
          <a:p>
            <a:pPr marL="685783" lvl="1" indent="-279393">
              <a:buSzPts val="2400"/>
            </a:pPr>
            <a:r>
              <a:rPr lang="en-IE" sz="3200" dirty="0">
                <a:ea typeface="Calibri"/>
                <a:cs typeface="Calibri"/>
                <a:sym typeface="Calibri"/>
              </a:rPr>
              <a:t>Computer program we use to input Git commands</a:t>
            </a:r>
          </a:p>
          <a:p>
            <a:pPr marL="685783" lvl="1" indent="-279393">
              <a:buSzPts val="2400"/>
            </a:pPr>
            <a:r>
              <a:rPr lang="en-IE" sz="3200" dirty="0">
                <a:ea typeface="Calibri"/>
                <a:cs typeface="Calibri"/>
                <a:sym typeface="Calibri"/>
              </a:rPr>
              <a:t>A non-native program that you download when you download Git for the first time</a:t>
            </a:r>
          </a:p>
          <a:p>
            <a:pPr marL="685783" lvl="1" indent="-279393">
              <a:buSzPts val="2400"/>
            </a:pPr>
            <a:r>
              <a:rPr lang="en-IE" sz="3200" dirty="0">
                <a:ea typeface="Calibri"/>
                <a:cs typeface="Calibri"/>
                <a:sym typeface="Calibri"/>
              </a:rPr>
              <a:t>You type text-based commands, known as prompts</a:t>
            </a:r>
          </a:p>
          <a:p>
            <a:endParaRPr lang="en-IE"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p:txBody>
          <a:bodyPr/>
          <a:lstStyle/>
          <a:p>
            <a:r>
              <a:rPr lang="en-IE"/>
              <a:t>GIT Repository</a:t>
            </a:r>
          </a:p>
        </p:txBody>
      </p:sp>
      <p:sp>
        <p:nvSpPr>
          <p:cNvPr id="4" name="Content Placeholder 3">
            <a:extLst>
              <a:ext uri="{FF2B5EF4-FFF2-40B4-BE49-F238E27FC236}">
                <a16:creationId xmlns:a16="http://schemas.microsoft.com/office/drawing/2014/main" id="{CD03340F-FF6D-44DB-B7F8-53072A25219B}"/>
              </a:ext>
            </a:extLst>
          </p:cNvPr>
          <p:cNvSpPr>
            <a:spLocks noGrp="1"/>
          </p:cNvSpPr>
          <p:nvPr>
            <p:ph idx="1"/>
          </p:nvPr>
        </p:nvSpPr>
        <p:spPr/>
        <p:txBody>
          <a:bodyPr>
            <a:normAutofit lnSpcReduction="10000"/>
          </a:bodyPr>
          <a:lstStyle/>
          <a:p>
            <a:r>
              <a:rPr lang="en-IE" dirty="0">
                <a:sym typeface="Calibri"/>
              </a:rPr>
              <a:t>Repository: </a:t>
            </a:r>
          </a:p>
          <a:p>
            <a:pPr lvl="1"/>
            <a:r>
              <a:rPr lang="en-IE" dirty="0">
                <a:sym typeface="Calibri"/>
              </a:rPr>
              <a:t>Directory or storage space where your projects can live</a:t>
            </a:r>
          </a:p>
          <a:p>
            <a:pPr lvl="1"/>
            <a:r>
              <a:rPr lang="en-IE" dirty="0">
                <a:sym typeface="Calibri"/>
              </a:rPr>
              <a:t>Local to a folder on your computer, or it can be a storage space on </a:t>
            </a:r>
            <a:r>
              <a:rPr lang="en-IE" dirty="0" err="1">
                <a:sym typeface="Calibri"/>
              </a:rPr>
              <a:t>BitBucket</a:t>
            </a:r>
            <a:endParaRPr lang="en-IE" dirty="0">
              <a:sym typeface="Calibri"/>
            </a:endParaRPr>
          </a:p>
          <a:p>
            <a:pPr lvl="1"/>
            <a:r>
              <a:rPr lang="en-IE" dirty="0">
                <a:sym typeface="Calibri"/>
              </a:rPr>
              <a:t>You can keep code files, text files, image files… inside a repository</a:t>
            </a:r>
          </a:p>
          <a:p>
            <a:endParaRPr lang="en-IE" dirty="0">
              <a:sym typeface="Calibri"/>
            </a:endParaRPr>
          </a:p>
          <a:p>
            <a:r>
              <a:rPr lang="en-IE" dirty="0">
                <a:sym typeface="Calibri"/>
              </a:rPr>
              <a:t>GIT</a:t>
            </a:r>
          </a:p>
          <a:p>
            <a:pPr lvl="1"/>
            <a:r>
              <a:rPr lang="en-IE" dirty="0">
                <a:sym typeface="Calibri"/>
              </a:rPr>
              <a:t>Source Code Control system </a:t>
            </a:r>
          </a:p>
          <a:p>
            <a:endParaRPr lang="en-IE" dirty="0">
              <a:sym typeface="Calibri"/>
            </a:endParaRPr>
          </a:p>
          <a:p>
            <a:r>
              <a:rPr lang="en-IE" dirty="0">
                <a:sym typeface="Calibri"/>
              </a:rPr>
              <a:t>GITHUB or Bitbucket</a:t>
            </a:r>
          </a:p>
          <a:p>
            <a:pPr lvl="1"/>
            <a:r>
              <a:rPr lang="en-IE" dirty="0">
                <a:sym typeface="Calibri"/>
              </a:rPr>
              <a:t>Source Code Repository Site</a:t>
            </a:r>
          </a:p>
          <a:p>
            <a:endParaRPr lang="en-IE"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p:txBody>
          <a:bodyPr/>
          <a:lstStyle/>
          <a:p>
            <a:r>
              <a:rPr lang="en-IE" dirty="0"/>
              <a:t>Basic Process On Local Machine</a:t>
            </a:r>
          </a:p>
        </p:txBody>
      </p:sp>
      <p:pic>
        <p:nvPicPr>
          <p:cNvPr id="161" name="Google Shape;161;p28"/>
          <p:cNvPicPr preferRelativeResize="0"/>
          <p:nvPr/>
        </p:nvPicPr>
        <p:blipFill>
          <a:blip r:embed="rId3">
            <a:alphaModFix/>
          </a:blip>
          <a:stretch>
            <a:fillRect/>
          </a:stretch>
        </p:blipFill>
        <p:spPr>
          <a:xfrm>
            <a:off x="1384389" y="1420837"/>
            <a:ext cx="9423222" cy="53003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IE"/>
              <a:t>Credits</a:t>
            </a:r>
            <a:endParaRPr lang="en-IE" dirty="0"/>
          </a:p>
        </p:txBody>
      </p:sp>
      <p:sp>
        <p:nvSpPr>
          <p:cNvPr id="8" name="Content Placeholder 7">
            <a:extLst>
              <a:ext uri="{FF2B5EF4-FFF2-40B4-BE49-F238E27FC236}">
                <a16:creationId xmlns:a16="http://schemas.microsoft.com/office/drawing/2014/main" id="{4867EB80-0F79-4DD4-AD27-203D93DB2CE5}"/>
              </a:ext>
            </a:extLst>
          </p:cNvPr>
          <p:cNvSpPr>
            <a:spLocks noGrp="1"/>
          </p:cNvSpPr>
          <p:nvPr>
            <p:ph idx="1"/>
          </p:nvPr>
        </p:nvSpPr>
        <p:spPr/>
        <p:txBody>
          <a:bodyPr/>
          <a:lstStyle/>
          <a:p>
            <a:r>
              <a:rPr lang="en-IE" dirty="0"/>
              <a:t>This course is based on material developed by :</a:t>
            </a:r>
          </a:p>
          <a:p>
            <a:pPr lvl="1"/>
            <a:r>
              <a:rPr lang="ga-IE" dirty="0"/>
              <a:t>Cathy Ennis</a:t>
            </a:r>
          </a:p>
          <a:p>
            <a:pPr lvl="1"/>
            <a:r>
              <a:rPr lang="en-IE" dirty="0"/>
              <a:t>Dr. Paul Doyle</a:t>
            </a:r>
          </a:p>
          <a:p>
            <a:endParaRPr lang="en-IE" dirty="0"/>
          </a:p>
          <a:p>
            <a:r>
              <a:rPr lang="en-IE" dirty="0"/>
              <a:t>Material from other sources is also used (citations included)</a:t>
            </a:r>
          </a:p>
          <a:p>
            <a:endParaRPr lang="en-IE" dirty="0"/>
          </a:p>
        </p:txBody>
      </p:sp>
      <p:sp>
        <p:nvSpPr>
          <p:cNvPr id="4" name="Slide Number Placeholder 3">
            <a:extLst>
              <a:ext uri="{FF2B5EF4-FFF2-40B4-BE49-F238E27FC236}">
                <a16:creationId xmlns:a16="http://schemas.microsoft.com/office/drawing/2014/main" id="{BAE70967-C100-43BF-B9B5-812B2B9B1CB0}"/>
              </a:ext>
            </a:extLst>
          </p:cNvPr>
          <p:cNvSpPr>
            <a:spLocks noGrp="1"/>
          </p:cNvSpPr>
          <p:nvPr>
            <p:ph type="sldNum" sz="quarter" idx="12"/>
          </p:nvPr>
        </p:nvSpPr>
        <p:spPr/>
        <p:txBody>
          <a:bodyPr/>
          <a:lstStyle/>
          <a:p>
            <a:fld id="{8F3A2C11-97FD-461A-8239-16AF1E6450D2}" type="slidenum">
              <a:rPr lang="en-IE" smtClean="0"/>
              <a:pPr/>
              <a:t>2</a:t>
            </a:fld>
            <a:endParaRPr lang="en-I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2332892" y="1195754"/>
            <a:ext cx="7526215" cy="5662246"/>
          </a:xfrm>
          <a:prstGeom prst="rect">
            <a:avLst/>
          </a:prstGeom>
          <a:noFill/>
          <a:ln>
            <a:noFill/>
          </a:ln>
        </p:spPr>
      </p:pic>
      <p:sp>
        <p:nvSpPr>
          <p:cNvPr id="166" name="Google Shape;166;p29"/>
          <p:cNvSpPr txBox="1">
            <a:spLocks noGrp="1"/>
          </p:cNvSpPr>
          <p:nvPr>
            <p:ph type="title"/>
          </p:nvPr>
        </p:nvSpPr>
        <p:spPr/>
        <p:txBody>
          <a:bodyPr/>
          <a:lstStyle/>
          <a:p>
            <a:r>
              <a:rPr lang="en-IE"/>
              <a:t>Using a Repository Site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p:txBody>
          <a:bodyPr/>
          <a:lstStyle/>
          <a:p>
            <a:r>
              <a:rPr lang="en-IE"/>
              <a:t>Version Control </a:t>
            </a:r>
          </a:p>
        </p:txBody>
      </p:sp>
      <p:sp>
        <p:nvSpPr>
          <p:cNvPr id="173" name="Google Shape;173;p30"/>
          <p:cNvSpPr txBox="1">
            <a:spLocks noGrp="1"/>
          </p:cNvSpPr>
          <p:nvPr>
            <p:ph idx="1"/>
          </p:nvPr>
        </p:nvSpPr>
        <p:spPr/>
        <p:txBody>
          <a:bodyPr/>
          <a:lstStyle/>
          <a:p>
            <a:r>
              <a:rPr lang="en-IE" dirty="0">
                <a:sym typeface="Calibri"/>
              </a:rPr>
              <a:t>The purpose Git was designed to serve</a:t>
            </a:r>
          </a:p>
          <a:p>
            <a:endParaRPr lang="en-IE" dirty="0">
              <a:sym typeface="Calibri"/>
            </a:endParaRPr>
          </a:p>
          <a:p>
            <a:r>
              <a:rPr lang="en-IE" dirty="0">
                <a:sym typeface="Calibri"/>
              </a:rPr>
              <a:t>With Git, you don’t have to overwrite or save multiple versions</a:t>
            </a:r>
          </a:p>
          <a:p>
            <a:endParaRPr lang="en-IE" dirty="0">
              <a:sym typeface="Calibri"/>
            </a:endParaRPr>
          </a:p>
          <a:p>
            <a:r>
              <a:rPr lang="en-IE" dirty="0">
                <a:sym typeface="Calibri"/>
              </a:rPr>
              <a:t>Keeps “snapshots” of every point in time in the project’s history</a:t>
            </a:r>
            <a:endParaRPr lang="en-IE"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p:txBody>
          <a:bodyPr/>
          <a:lstStyle/>
          <a:p>
            <a:r>
              <a:rPr lang="en-IE"/>
              <a:t>GIT Mangement</a:t>
            </a:r>
          </a:p>
        </p:txBody>
      </p:sp>
      <p:sp>
        <p:nvSpPr>
          <p:cNvPr id="6" name="Content Placeholder 5">
            <a:extLst>
              <a:ext uri="{FF2B5EF4-FFF2-40B4-BE49-F238E27FC236}">
                <a16:creationId xmlns:a16="http://schemas.microsoft.com/office/drawing/2014/main" id="{5FF8C223-1E7B-4507-A506-842DCB36038D}"/>
              </a:ext>
            </a:extLst>
          </p:cNvPr>
          <p:cNvSpPr>
            <a:spLocks noGrp="1"/>
          </p:cNvSpPr>
          <p:nvPr>
            <p:ph idx="1"/>
          </p:nvPr>
        </p:nvSpPr>
        <p:spPr/>
        <p:txBody>
          <a:bodyPr/>
          <a:lstStyle/>
          <a:p>
            <a:pPr marL="609585" indent="-507987">
              <a:buSzPts val="2400"/>
              <a:buChar char="●"/>
            </a:pPr>
            <a:r>
              <a:rPr lang="en-IE" sz="3200" dirty="0"/>
              <a:t>Set up a repository site</a:t>
            </a:r>
          </a:p>
          <a:p>
            <a:pPr marL="1219170" lvl="1" indent="-507987">
              <a:buSzPts val="2400"/>
              <a:buChar char="○"/>
            </a:pPr>
            <a:r>
              <a:rPr lang="en-IE" sz="3200" dirty="0">
                <a:hlinkClick r:id="rId3"/>
              </a:rPr>
              <a:t>Bitbucket</a:t>
            </a:r>
            <a:endParaRPr lang="en-IE" sz="3200" dirty="0"/>
          </a:p>
          <a:p>
            <a:pPr marL="609585" indent="-507987">
              <a:buSzPts val="2400"/>
              <a:buChar char="●"/>
            </a:pPr>
            <a:r>
              <a:rPr lang="en-IE" sz="3200" dirty="0"/>
              <a:t>Create a new repository</a:t>
            </a:r>
          </a:p>
          <a:p>
            <a:pPr marL="1219170" lvl="1" indent="-507987">
              <a:buSzPts val="2400"/>
              <a:buChar char="○"/>
            </a:pPr>
            <a:r>
              <a:rPr lang="en-IE" sz="3200" dirty="0" err="1"/>
              <a:t>teamcomputing</a:t>
            </a:r>
            <a:endParaRPr lang="en-IE" sz="3200" dirty="0"/>
          </a:p>
          <a:p>
            <a:pPr marL="609585" indent="-507987">
              <a:buSzPts val="2400"/>
              <a:buChar char="●"/>
            </a:pPr>
            <a:r>
              <a:rPr lang="en-IE" sz="3200" dirty="0"/>
              <a:t>Clone the repository </a:t>
            </a:r>
          </a:p>
          <a:p>
            <a:pPr marL="609585" indent="-507987">
              <a:buSzPts val="2400"/>
              <a:buChar char="●"/>
            </a:pPr>
            <a:r>
              <a:rPr lang="en-IE" sz="3200" dirty="0"/>
              <a:t>Add a file to the repository</a:t>
            </a:r>
          </a:p>
          <a:p>
            <a:pPr marL="609585" indent="-507987">
              <a:buSzPts val="2400"/>
              <a:buChar char="●"/>
            </a:pPr>
            <a:r>
              <a:rPr lang="en-IE" sz="3200" dirty="0"/>
              <a:t>Push file to repository site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2"/>
          <p:cNvSpPr txBox="1">
            <a:spLocks noGrp="1"/>
          </p:cNvSpPr>
          <p:nvPr>
            <p:ph type="title"/>
          </p:nvPr>
        </p:nvSpPr>
        <p:spPr/>
        <p:txBody>
          <a:bodyPr/>
          <a:lstStyle/>
          <a:p>
            <a:r>
              <a:rPr lang="en-IE"/>
              <a:t>Bitbucket Cloud Repository</a:t>
            </a:r>
          </a:p>
        </p:txBody>
      </p:sp>
      <p:pic>
        <p:nvPicPr>
          <p:cNvPr id="3" name="Picture 2">
            <a:extLst>
              <a:ext uri="{FF2B5EF4-FFF2-40B4-BE49-F238E27FC236}">
                <a16:creationId xmlns:a16="http://schemas.microsoft.com/office/drawing/2014/main" id="{773B19A7-045B-796B-8066-20C7376F956D}"/>
              </a:ext>
            </a:extLst>
          </p:cNvPr>
          <p:cNvPicPr>
            <a:picLocks noChangeAspect="1"/>
          </p:cNvPicPr>
          <p:nvPr/>
        </p:nvPicPr>
        <p:blipFill>
          <a:blip r:embed="rId3"/>
          <a:stretch>
            <a:fillRect/>
          </a:stretch>
        </p:blipFill>
        <p:spPr>
          <a:xfrm>
            <a:off x="3437872" y="1690688"/>
            <a:ext cx="5645440" cy="44833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3"/>
          <p:cNvSpPr txBox="1">
            <a:spLocks noGrp="1"/>
          </p:cNvSpPr>
          <p:nvPr>
            <p:ph type="title"/>
          </p:nvPr>
        </p:nvSpPr>
        <p:spPr/>
        <p:txBody>
          <a:bodyPr/>
          <a:lstStyle/>
          <a:p>
            <a:r>
              <a:rPr lang="en-IE" dirty="0"/>
              <a:t>Get the address of the repository</a:t>
            </a:r>
          </a:p>
        </p:txBody>
      </p:sp>
      <p:pic>
        <p:nvPicPr>
          <p:cNvPr id="5" name="Picture 4">
            <a:extLst>
              <a:ext uri="{FF2B5EF4-FFF2-40B4-BE49-F238E27FC236}">
                <a16:creationId xmlns:a16="http://schemas.microsoft.com/office/drawing/2014/main" id="{2AC3B748-E200-44F5-9CDF-18E533955D3F}"/>
              </a:ext>
            </a:extLst>
          </p:cNvPr>
          <p:cNvPicPr>
            <a:picLocks noChangeAspect="1"/>
          </p:cNvPicPr>
          <p:nvPr/>
        </p:nvPicPr>
        <p:blipFill>
          <a:blip r:embed="rId3"/>
          <a:stretch>
            <a:fillRect/>
          </a:stretch>
        </p:blipFill>
        <p:spPr>
          <a:xfrm>
            <a:off x="138112" y="2308384"/>
            <a:ext cx="11915775" cy="3448050"/>
          </a:xfrm>
          <a:prstGeom prst="rect">
            <a:avLst/>
          </a:prstGeom>
        </p:spPr>
      </p:pic>
      <p:sp>
        <p:nvSpPr>
          <p:cNvPr id="6" name="Oval 5">
            <a:extLst>
              <a:ext uri="{FF2B5EF4-FFF2-40B4-BE49-F238E27FC236}">
                <a16:creationId xmlns:a16="http://schemas.microsoft.com/office/drawing/2014/main" id="{3BE7C2A6-A77E-4DCB-8926-7A9475237C5B}"/>
              </a:ext>
            </a:extLst>
          </p:cNvPr>
          <p:cNvSpPr/>
          <p:nvPr/>
        </p:nvSpPr>
        <p:spPr>
          <a:xfrm>
            <a:off x="10857694" y="2489029"/>
            <a:ext cx="1306170" cy="92590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D0716-2366-404F-8FAB-54212C05E301}"/>
              </a:ext>
            </a:extLst>
          </p:cNvPr>
          <p:cNvSpPr>
            <a:spLocks noGrp="1"/>
          </p:cNvSpPr>
          <p:nvPr>
            <p:ph type="title"/>
          </p:nvPr>
        </p:nvSpPr>
        <p:spPr/>
        <p:txBody>
          <a:bodyPr/>
          <a:lstStyle/>
          <a:p>
            <a:r>
              <a:rPr lang="en-IE" dirty="0"/>
              <a:t>Get the address of the repository</a:t>
            </a:r>
          </a:p>
        </p:txBody>
      </p:sp>
      <p:pic>
        <p:nvPicPr>
          <p:cNvPr id="3" name="Picture 2">
            <a:extLst>
              <a:ext uri="{FF2B5EF4-FFF2-40B4-BE49-F238E27FC236}">
                <a16:creationId xmlns:a16="http://schemas.microsoft.com/office/drawing/2014/main" id="{40659636-E4F8-4614-9FE7-26973D78F118}"/>
              </a:ext>
            </a:extLst>
          </p:cNvPr>
          <p:cNvPicPr>
            <a:picLocks noChangeAspect="1"/>
          </p:cNvPicPr>
          <p:nvPr/>
        </p:nvPicPr>
        <p:blipFill>
          <a:blip r:embed="rId2"/>
          <a:stretch>
            <a:fillRect/>
          </a:stretch>
        </p:blipFill>
        <p:spPr>
          <a:xfrm>
            <a:off x="1304925" y="2419350"/>
            <a:ext cx="9582150" cy="3848100"/>
          </a:xfrm>
          <a:prstGeom prst="rect">
            <a:avLst/>
          </a:prstGeom>
        </p:spPr>
      </p:pic>
    </p:spTree>
    <p:extLst>
      <p:ext uri="{BB962C8B-B14F-4D97-AF65-F5344CB8AC3E}">
        <p14:creationId xmlns:p14="http://schemas.microsoft.com/office/powerpoint/2010/main" val="1716433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p:txBody>
          <a:bodyPr/>
          <a:lstStyle/>
          <a:p>
            <a:r>
              <a:rPr lang="en-IE" dirty="0"/>
              <a:t>GIT Configuration - </a:t>
            </a:r>
            <a:r>
              <a:rPr lang="en-IE" dirty="0" err="1"/>
              <a:t>GITBash</a:t>
            </a:r>
            <a:endParaRPr lang="en-IE" dirty="0"/>
          </a:p>
        </p:txBody>
      </p:sp>
      <p:sp>
        <p:nvSpPr>
          <p:cNvPr id="5" name="Content Placeholder 4">
            <a:extLst>
              <a:ext uri="{FF2B5EF4-FFF2-40B4-BE49-F238E27FC236}">
                <a16:creationId xmlns:a16="http://schemas.microsoft.com/office/drawing/2014/main" id="{C8F64CBA-4765-492A-ACE0-C01C19ADEF1D}"/>
              </a:ext>
            </a:extLst>
          </p:cNvPr>
          <p:cNvSpPr>
            <a:spLocks noGrp="1"/>
          </p:cNvSpPr>
          <p:nvPr>
            <p:ph idx="1"/>
          </p:nvPr>
        </p:nvSpPr>
        <p:spPr/>
        <p:txBody>
          <a:bodyPr/>
          <a:lstStyle/>
          <a:p>
            <a:r>
              <a:rPr lang="en-IE" dirty="0"/>
              <a:t>Use </a:t>
            </a:r>
            <a:r>
              <a:rPr lang="en-IE" dirty="0" err="1"/>
              <a:t>GITBash</a:t>
            </a:r>
            <a:r>
              <a:rPr lang="en-IE" dirty="0"/>
              <a:t> command line</a:t>
            </a:r>
          </a:p>
        </p:txBody>
      </p:sp>
      <p:pic>
        <p:nvPicPr>
          <p:cNvPr id="4" name="Picture 3">
            <a:extLst>
              <a:ext uri="{FF2B5EF4-FFF2-40B4-BE49-F238E27FC236}">
                <a16:creationId xmlns:a16="http://schemas.microsoft.com/office/drawing/2014/main" id="{296562B6-447B-40A1-B95E-848771ABE829}"/>
              </a:ext>
            </a:extLst>
          </p:cNvPr>
          <p:cNvPicPr>
            <a:picLocks noChangeAspect="1"/>
          </p:cNvPicPr>
          <p:nvPr/>
        </p:nvPicPr>
        <p:blipFill>
          <a:blip r:embed="rId3"/>
          <a:stretch>
            <a:fillRect/>
          </a:stretch>
        </p:blipFill>
        <p:spPr>
          <a:xfrm>
            <a:off x="1288025" y="3162080"/>
            <a:ext cx="9615949" cy="132556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p:txBody>
          <a:bodyPr/>
          <a:lstStyle/>
          <a:p>
            <a:r>
              <a:rPr lang="en-IE" dirty="0"/>
              <a:t>Clone </a:t>
            </a:r>
          </a:p>
        </p:txBody>
      </p:sp>
      <p:sp>
        <p:nvSpPr>
          <p:cNvPr id="203" name="Google Shape;203;p35"/>
          <p:cNvSpPr txBox="1"/>
          <p:nvPr/>
        </p:nvSpPr>
        <p:spPr>
          <a:xfrm>
            <a:off x="711600" y="1631067"/>
            <a:ext cx="10768800" cy="4000000"/>
          </a:xfrm>
          <a:prstGeom prst="rect">
            <a:avLst/>
          </a:prstGeom>
          <a:noFill/>
          <a:ln>
            <a:noFill/>
          </a:ln>
        </p:spPr>
        <p:txBody>
          <a:bodyPr spcFirstLastPara="1" wrap="square" lIns="121900" tIns="121900" rIns="121900" bIns="121900" anchor="t" anchorCtr="0">
            <a:noAutofit/>
          </a:bodyPr>
          <a:lstStyle/>
          <a:p>
            <a:pPr marL="228583" indent="-290822">
              <a:lnSpc>
                <a:spcPct val="80000"/>
              </a:lnSpc>
              <a:spcBef>
                <a:spcPts val="500"/>
              </a:spcBef>
              <a:buSzPts val="2400"/>
              <a:buChar char="•"/>
            </a:pPr>
            <a:r>
              <a:rPr lang="en" sz="3200" dirty="0">
                <a:latin typeface="Calibri"/>
                <a:ea typeface="Calibri"/>
                <a:cs typeface="Calibri"/>
                <a:sym typeface="Calibri"/>
              </a:rPr>
              <a:t>Allows you to create a copy of a repository from </a:t>
            </a:r>
            <a:r>
              <a:rPr lang="en" sz="3200" b="1" dirty="0">
                <a:latin typeface="Calibri"/>
                <a:ea typeface="Calibri"/>
                <a:cs typeface="Calibri"/>
                <a:sym typeface="Calibri"/>
              </a:rPr>
              <a:t>bitbucket</a:t>
            </a:r>
            <a:endParaRPr sz="3200" b="1" dirty="0">
              <a:latin typeface="Calibri"/>
              <a:ea typeface="Calibri"/>
              <a:cs typeface="Calibri"/>
              <a:sym typeface="Calibri"/>
            </a:endParaRPr>
          </a:p>
          <a:p>
            <a:pPr marL="228583" indent="-290822">
              <a:lnSpc>
                <a:spcPct val="80000"/>
              </a:lnSpc>
              <a:spcBef>
                <a:spcPts val="500"/>
              </a:spcBef>
              <a:buSzPts val="2400"/>
              <a:buChar char="•"/>
            </a:pPr>
            <a:endParaRPr lang="en" sz="3200" dirty="0">
              <a:latin typeface="Calibri"/>
              <a:ea typeface="Calibri"/>
              <a:cs typeface="Calibri"/>
              <a:sym typeface="Calibri"/>
            </a:endParaRPr>
          </a:p>
          <a:p>
            <a:pPr marL="228583" indent="-290822">
              <a:lnSpc>
                <a:spcPct val="80000"/>
              </a:lnSpc>
              <a:spcBef>
                <a:spcPts val="500"/>
              </a:spcBef>
              <a:buSzPts val="2400"/>
              <a:buChar char="•"/>
            </a:pPr>
            <a:r>
              <a:rPr lang="en" sz="3200" dirty="0">
                <a:latin typeface="Calibri"/>
                <a:ea typeface="Calibri"/>
                <a:cs typeface="Calibri"/>
                <a:sym typeface="Calibri"/>
              </a:rPr>
              <a:t>Your local machine will now have all the files that were on the repository site. </a:t>
            </a:r>
            <a:endParaRPr sz="3200" dirty="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p:txBody>
          <a:bodyPr/>
          <a:lstStyle/>
          <a:p>
            <a:r>
              <a:rPr lang="en-IE" dirty="0"/>
              <a:t>Clone</a:t>
            </a:r>
          </a:p>
        </p:txBody>
      </p:sp>
      <p:sp>
        <p:nvSpPr>
          <p:cNvPr id="210" name="Google Shape;210;p36"/>
          <p:cNvSpPr txBox="1"/>
          <p:nvPr/>
        </p:nvSpPr>
        <p:spPr>
          <a:xfrm>
            <a:off x="1131344" y="4919884"/>
            <a:ext cx="9786400" cy="1141600"/>
          </a:xfrm>
          <a:prstGeom prst="rect">
            <a:avLst/>
          </a:prstGeom>
          <a:noFill/>
          <a:ln>
            <a:noFill/>
          </a:ln>
        </p:spPr>
        <p:txBody>
          <a:bodyPr spcFirstLastPara="1" wrap="square" lIns="121900" tIns="121900" rIns="121900" bIns="121900" anchor="t" anchorCtr="0">
            <a:noAutofit/>
          </a:bodyPr>
          <a:lstStyle/>
          <a:p>
            <a:pPr algn="ctr"/>
            <a:r>
              <a:rPr lang="en" sz="3200" dirty="0"/>
              <a:t>You will be asked </a:t>
            </a:r>
            <a:r>
              <a:rPr lang="en-IE" sz="3200" dirty="0"/>
              <a:t>to authenticate your account</a:t>
            </a:r>
            <a:endParaRPr sz="3200" dirty="0"/>
          </a:p>
        </p:txBody>
      </p:sp>
      <p:pic>
        <p:nvPicPr>
          <p:cNvPr id="3" name="Picture 2">
            <a:extLst>
              <a:ext uri="{FF2B5EF4-FFF2-40B4-BE49-F238E27FC236}">
                <a16:creationId xmlns:a16="http://schemas.microsoft.com/office/drawing/2014/main" id="{4815BAB7-BF5E-0F8D-9B8D-C581111CD6C4}"/>
              </a:ext>
            </a:extLst>
          </p:cNvPr>
          <p:cNvPicPr>
            <a:picLocks noChangeAspect="1"/>
          </p:cNvPicPr>
          <p:nvPr/>
        </p:nvPicPr>
        <p:blipFill>
          <a:blip r:embed="rId3"/>
          <a:stretch>
            <a:fillRect/>
          </a:stretch>
        </p:blipFill>
        <p:spPr>
          <a:xfrm>
            <a:off x="1888904" y="2126218"/>
            <a:ext cx="8414191" cy="223309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3C8D-0EC3-1990-D023-B12201F64AC8}"/>
              </a:ext>
            </a:extLst>
          </p:cNvPr>
          <p:cNvSpPr>
            <a:spLocks noGrp="1"/>
          </p:cNvSpPr>
          <p:nvPr>
            <p:ph type="title"/>
          </p:nvPr>
        </p:nvSpPr>
        <p:spPr/>
        <p:txBody>
          <a:bodyPr/>
          <a:lstStyle/>
          <a:p>
            <a:r>
              <a:rPr lang="en-IE" dirty="0"/>
              <a:t>Verify your account</a:t>
            </a:r>
          </a:p>
        </p:txBody>
      </p:sp>
      <p:pic>
        <p:nvPicPr>
          <p:cNvPr id="4" name="Picture 3">
            <a:extLst>
              <a:ext uri="{FF2B5EF4-FFF2-40B4-BE49-F238E27FC236}">
                <a16:creationId xmlns:a16="http://schemas.microsoft.com/office/drawing/2014/main" id="{F1B39E43-7899-0BEC-3133-42421A8852C9}"/>
              </a:ext>
            </a:extLst>
          </p:cNvPr>
          <p:cNvPicPr>
            <a:picLocks noChangeAspect="1"/>
          </p:cNvPicPr>
          <p:nvPr/>
        </p:nvPicPr>
        <p:blipFill>
          <a:blip r:embed="rId2"/>
          <a:stretch>
            <a:fillRect/>
          </a:stretch>
        </p:blipFill>
        <p:spPr>
          <a:xfrm>
            <a:off x="1171474" y="2007865"/>
            <a:ext cx="3905451" cy="3911801"/>
          </a:xfrm>
          <a:prstGeom prst="rect">
            <a:avLst/>
          </a:prstGeom>
        </p:spPr>
      </p:pic>
      <p:pic>
        <p:nvPicPr>
          <p:cNvPr id="6" name="Picture 5">
            <a:extLst>
              <a:ext uri="{FF2B5EF4-FFF2-40B4-BE49-F238E27FC236}">
                <a16:creationId xmlns:a16="http://schemas.microsoft.com/office/drawing/2014/main" id="{0A13E23C-E57F-89C4-63FE-49452772D564}"/>
              </a:ext>
            </a:extLst>
          </p:cNvPr>
          <p:cNvPicPr>
            <a:picLocks noChangeAspect="1"/>
          </p:cNvPicPr>
          <p:nvPr/>
        </p:nvPicPr>
        <p:blipFill>
          <a:blip r:embed="rId3"/>
          <a:stretch>
            <a:fillRect/>
          </a:stretch>
        </p:blipFill>
        <p:spPr>
          <a:xfrm>
            <a:off x="6351386" y="1363306"/>
            <a:ext cx="5359675" cy="5200917"/>
          </a:xfrm>
          <a:prstGeom prst="rect">
            <a:avLst/>
          </a:prstGeom>
        </p:spPr>
      </p:pic>
    </p:spTree>
    <p:extLst>
      <p:ext uri="{BB962C8B-B14F-4D97-AF65-F5344CB8AC3E}">
        <p14:creationId xmlns:p14="http://schemas.microsoft.com/office/powerpoint/2010/main" val="417807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p:txBody>
          <a:bodyPr/>
          <a:lstStyle/>
          <a:p>
            <a:r>
              <a:rPr lang="en-US">
                <a:sym typeface="Corbel"/>
              </a:rPr>
              <a:t>Overview	</a:t>
            </a:r>
            <a:endParaRPr lang="en-US"/>
          </a:p>
        </p:txBody>
      </p:sp>
      <p:sp>
        <p:nvSpPr>
          <p:cNvPr id="82" name="Google Shape;82;p17"/>
          <p:cNvSpPr txBox="1">
            <a:spLocks noGrp="1"/>
          </p:cNvSpPr>
          <p:nvPr>
            <p:ph type="body" idx="1"/>
          </p:nvPr>
        </p:nvSpPr>
        <p:spPr/>
        <p:txBody>
          <a:bodyPr/>
          <a:lstStyle/>
          <a:p>
            <a:pPr lvl="0"/>
            <a:r>
              <a:rPr lang="en-IE" dirty="0"/>
              <a:t>Recap / Feedback</a:t>
            </a:r>
          </a:p>
          <a:p>
            <a:pPr lvl="0"/>
            <a:r>
              <a:rPr lang="en-IE" dirty="0"/>
              <a:t>Source Code Management with GIT</a:t>
            </a:r>
          </a:p>
          <a:p>
            <a:pPr lvl="0"/>
            <a:r>
              <a:rPr lang="en-IE" dirty="0"/>
              <a:t>Movement</a:t>
            </a:r>
          </a:p>
          <a:p>
            <a:endParaRPr lang="en-IE" dirty="0"/>
          </a:p>
        </p:txBody>
      </p:sp>
      <p:sp>
        <p:nvSpPr>
          <p:cNvPr id="2" name="Slide Number Placeholder 1">
            <a:extLst>
              <a:ext uri="{FF2B5EF4-FFF2-40B4-BE49-F238E27FC236}">
                <a16:creationId xmlns:a16="http://schemas.microsoft.com/office/drawing/2014/main" id="{56CB18D2-7AD8-4057-B903-833755675412}"/>
              </a:ext>
            </a:extLst>
          </p:cNvPr>
          <p:cNvSpPr>
            <a:spLocks noGrp="1"/>
          </p:cNvSpPr>
          <p:nvPr>
            <p:ph type="sldNum" sz="quarter" idx="12"/>
          </p:nvPr>
        </p:nvSpPr>
        <p:spPr/>
        <p:txBody>
          <a:bodyPr/>
          <a:lstStyle/>
          <a:p>
            <a:fld id="{8F3A2C11-97FD-461A-8239-16AF1E6450D2}" type="slidenum">
              <a:rPr lang="en-IE" smtClean="0"/>
              <a:pPr/>
              <a:t>3</a:t>
            </a:fld>
            <a:endParaRPr lang="en-IE" dirty="0"/>
          </a:p>
        </p:txBody>
      </p:sp>
      <p:pic>
        <p:nvPicPr>
          <p:cNvPr id="84" name="Google Shape;84;p17" descr="Image result for lego ev3 logo"/>
          <p:cNvPicPr preferRelativeResize="0"/>
          <p:nvPr/>
        </p:nvPicPr>
        <p:blipFill rotWithShape="1">
          <a:blip r:embed="rId3">
            <a:alphaModFix/>
          </a:blip>
          <a:srcRect/>
          <a:stretch/>
        </p:blipFill>
        <p:spPr>
          <a:xfrm>
            <a:off x="6191838" y="4470682"/>
            <a:ext cx="5447123" cy="1543370"/>
          </a:xfrm>
          <a:prstGeom prst="rect">
            <a:avLst/>
          </a:prstGeom>
          <a:noFill/>
          <a:ln>
            <a:noFill/>
          </a:ln>
        </p:spPr>
      </p:pic>
      <p:pic>
        <p:nvPicPr>
          <p:cNvPr id="1026" name="Picture 2" descr="Image result for robotc">
            <a:extLst>
              <a:ext uri="{FF2B5EF4-FFF2-40B4-BE49-F238E27FC236}">
                <a16:creationId xmlns:a16="http://schemas.microsoft.com/office/drawing/2014/main" id="{A13714C9-5CD6-49DA-A3B3-BDC0268D8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199" y="116811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350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p:txBody>
          <a:bodyPr/>
          <a:lstStyle/>
          <a:p>
            <a:r>
              <a:rPr lang="en-IE"/>
              <a:t>Add</a:t>
            </a:r>
          </a:p>
        </p:txBody>
      </p:sp>
      <p:sp>
        <p:nvSpPr>
          <p:cNvPr id="7" name="Content Placeholder 6">
            <a:extLst>
              <a:ext uri="{FF2B5EF4-FFF2-40B4-BE49-F238E27FC236}">
                <a16:creationId xmlns:a16="http://schemas.microsoft.com/office/drawing/2014/main" id="{8883731D-AC0A-4C46-9CFB-317C0423CBD6}"/>
              </a:ext>
            </a:extLst>
          </p:cNvPr>
          <p:cNvSpPr>
            <a:spLocks noGrp="1"/>
          </p:cNvSpPr>
          <p:nvPr>
            <p:ph idx="1"/>
          </p:nvPr>
        </p:nvSpPr>
        <p:spPr/>
        <p:txBody>
          <a:bodyPr/>
          <a:lstStyle/>
          <a:p>
            <a:r>
              <a:rPr lang="en-IE" dirty="0">
                <a:sym typeface="Calibri"/>
              </a:rPr>
              <a:t>Brings new files to Git’s attention</a:t>
            </a:r>
          </a:p>
        </p:txBody>
      </p:sp>
      <p:pic>
        <p:nvPicPr>
          <p:cNvPr id="3" name="Picture 2">
            <a:extLst>
              <a:ext uri="{FF2B5EF4-FFF2-40B4-BE49-F238E27FC236}">
                <a16:creationId xmlns:a16="http://schemas.microsoft.com/office/drawing/2014/main" id="{D3853359-7322-7388-A32B-6ACE3D356786}"/>
              </a:ext>
            </a:extLst>
          </p:cNvPr>
          <p:cNvPicPr>
            <a:picLocks noChangeAspect="1"/>
          </p:cNvPicPr>
          <p:nvPr/>
        </p:nvPicPr>
        <p:blipFill>
          <a:blip r:embed="rId3"/>
          <a:stretch>
            <a:fillRect/>
          </a:stretch>
        </p:blipFill>
        <p:spPr>
          <a:xfrm>
            <a:off x="6234429" y="1503508"/>
            <a:ext cx="5410924" cy="2276767"/>
          </a:xfrm>
          <a:prstGeom prst="rect">
            <a:avLst/>
          </a:prstGeom>
        </p:spPr>
      </p:pic>
      <p:pic>
        <p:nvPicPr>
          <p:cNvPr id="5" name="Picture 4">
            <a:extLst>
              <a:ext uri="{FF2B5EF4-FFF2-40B4-BE49-F238E27FC236}">
                <a16:creationId xmlns:a16="http://schemas.microsoft.com/office/drawing/2014/main" id="{D55537CC-D9EB-09F0-DEB8-91452CCA1CD4}"/>
              </a:ext>
            </a:extLst>
          </p:cNvPr>
          <p:cNvPicPr>
            <a:picLocks noChangeAspect="1"/>
          </p:cNvPicPr>
          <p:nvPr/>
        </p:nvPicPr>
        <p:blipFill>
          <a:blip r:embed="rId4"/>
          <a:stretch>
            <a:fillRect/>
          </a:stretch>
        </p:blipFill>
        <p:spPr>
          <a:xfrm>
            <a:off x="711758" y="4216108"/>
            <a:ext cx="7188769" cy="227676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p:txBody>
          <a:bodyPr/>
          <a:lstStyle/>
          <a:p>
            <a:r>
              <a:rPr lang="en-IE"/>
              <a:t>Add</a:t>
            </a:r>
          </a:p>
        </p:txBody>
      </p:sp>
      <p:sp>
        <p:nvSpPr>
          <p:cNvPr id="4" name="Content Placeholder 3">
            <a:extLst>
              <a:ext uri="{FF2B5EF4-FFF2-40B4-BE49-F238E27FC236}">
                <a16:creationId xmlns:a16="http://schemas.microsoft.com/office/drawing/2014/main" id="{A51976D5-BD99-4CEE-9552-7F7600FC98F5}"/>
              </a:ext>
            </a:extLst>
          </p:cNvPr>
          <p:cNvSpPr>
            <a:spLocks noGrp="1"/>
          </p:cNvSpPr>
          <p:nvPr>
            <p:ph idx="1"/>
          </p:nvPr>
        </p:nvSpPr>
        <p:spPr>
          <a:xfrm>
            <a:off x="838200" y="1825625"/>
            <a:ext cx="6178420" cy="4351338"/>
          </a:xfrm>
        </p:spPr>
        <p:txBody>
          <a:bodyPr/>
          <a:lstStyle/>
          <a:p>
            <a:r>
              <a:rPr lang="en-IE" dirty="0">
                <a:sym typeface="Calibri"/>
              </a:rPr>
              <a:t>A file must be added for it to be managed by GIT</a:t>
            </a:r>
          </a:p>
          <a:p>
            <a:endParaRPr lang="en-IE" dirty="0"/>
          </a:p>
        </p:txBody>
      </p:sp>
      <p:pic>
        <p:nvPicPr>
          <p:cNvPr id="3" name="Picture 2">
            <a:extLst>
              <a:ext uri="{FF2B5EF4-FFF2-40B4-BE49-F238E27FC236}">
                <a16:creationId xmlns:a16="http://schemas.microsoft.com/office/drawing/2014/main" id="{4B3B8535-144E-DDB8-9849-F7FCD3512E61}"/>
              </a:ext>
            </a:extLst>
          </p:cNvPr>
          <p:cNvPicPr>
            <a:picLocks noChangeAspect="1"/>
          </p:cNvPicPr>
          <p:nvPr/>
        </p:nvPicPr>
        <p:blipFill>
          <a:blip r:embed="rId3"/>
          <a:stretch>
            <a:fillRect/>
          </a:stretch>
        </p:blipFill>
        <p:spPr>
          <a:xfrm>
            <a:off x="6096000" y="1712524"/>
            <a:ext cx="5029521" cy="2148024"/>
          </a:xfrm>
          <a:prstGeom prst="rect">
            <a:avLst/>
          </a:prstGeom>
        </p:spPr>
      </p:pic>
      <p:pic>
        <p:nvPicPr>
          <p:cNvPr id="7" name="Picture 6">
            <a:extLst>
              <a:ext uri="{FF2B5EF4-FFF2-40B4-BE49-F238E27FC236}">
                <a16:creationId xmlns:a16="http://schemas.microsoft.com/office/drawing/2014/main" id="{E70077B8-46AB-7C90-C001-18FE24E14533}"/>
              </a:ext>
            </a:extLst>
          </p:cNvPr>
          <p:cNvPicPr>
            <a:picLocks noChangeAspect="1"/>
          </p:cNvPicPr>
          <p:nvPr/>
        </p:nvPicPr>
        <p:blipFill>
          <a:blip r:embed="rId4"/>
          <a:stretch>
            <a:fillRect/>
          </a:stretch>
        </p:blipFill>
        <p:spPr>
          <a:xfrm>
            <a:off x="2635112" y="4378175"/>
            <a:ext cx="6921776" cy="23164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3" name="Picture 2">
            <a:extLst>
              <a:ext uri="{FF2B5EF4-FFF2-40B4-BE49-F238E27FC236}">
                <a16:creationId xmlns:a16="http://schemas.microsoft.com/office/drawing/2014/main" id="{C2419609-8367-EF51-3266-796A0A13D93D}"/>
              </a:ext>
            </a:extLst>
          </p:cNvPr>
          <p:cNvPicPr>
            <a:picLocks noChangeAspect="1"/>
          </p:cNvPicPr>
          <p:nvPr/>
        </p:nvPicPr>
        <p:blipFill>
          <a:blip r:embed="rId3"/>
          <a:stretch>
            <a:fillRect/>
          </a:stretch>
        </p:blipFill>
        <p:spPr>
          <a:xfrm>
            <a:off x="1470835" y="4270389"/>
            <a:ext cx="9546015" cy="1470536"/>
          </a:xfrm>
          <a:prstGeom prst="rect">
            <a:avLst/>
          </a:prstGeom>
        </p:spPr>
      </p:pic>
      <p:sp>
        <p:nvSpPr>
          <p:cNvPr id="229" name="Google Shape;229;p39"/>
          <p:cNvSpPr txBox="1">
            <a:spLocks noGrp="1"/>
          </p:cNvSpPr>
          <p:nvPr>
            <p:ph type="title"/>
          </p:nvPr>
        </p:nvSpPr>
        <p:spPr/>
        <p:txBody>
          <a:bodyPr/>
          <a:lstStyle/>
          <a:p>
            <a:r>
              <a:rPr lang="en-IE"/>
              <a:t>Commit</a:t>
            </a:r>
          </a:p>
        </p:txBody>
      </p:sp>
      <p:sp>
        <p:nvSpPr>
          <p:cNvPr id="7" name="Content Placeholder 6">
            <a:extLst>
              <a:ext uri="{FF2B5EF4-FFF2-40B4-BE49-F238E27FC236}">
                <a16:creationId xmlns:a16="http://schemas.microsoft.com/office/drawing/2014/main" id="{47B5DA92-0D98-4952-BE42-7CB07720E34D}"/>
              </a:ext>
            </a:extLst>
          </p:cNvPr>
          <p:cNvSpPr>
            <a:spLocks noGrp="1"/>
          </p:cNvSpPr>
          <p:nvPr>
            <p:ph idx="1"/>
          </p:nvPr>
        </p:nvSpPr>
        <p:spPr>
          <a:xfrm>
            <a:off x="838200" y="1825625"/>
            <a:ext cx="10515600" cy="4351338"/>
          </a:xfrm>
        </p:spPr>
        <p:txBody>
          <a:bodyPr/>
          <a:lstStyle/>
          <a:p>
            <a:pPr marL="228583" indent="-290822">
              <a:lnSpc>
                <a:spcPct val="80000"/>
              </a:lnSpc>
              <a:spcBef>
                <a:spcPts val="500"/>
              </a:spcBef>
              <a:buSzPts val="2400"/>
            </a:pPr>
            <a:r>
              <a:rPr lang="en-IE" dirty="0">
                <a:ea typeface="Calibri"/>
                <a:cs typeface="Calibri"/>
                <a:sym typeface="Calibri"/>
              </a:rPr>
              <a:t>The command that gives GIT its power</a:t>
            </a:r>
          </a:p>
          <a:p>
            <a:pPr marL="228583" indent="-290822">
              <a:lnSpc>
                <a:spcPct val="80000"/>
              </a:lnSpc>
              <a:spcBef>
                <a:spcPts val="500"/>
              </a:spcBef>
              <a:buSzPts val="2400"/>
            </a:pPr>
            <a:endParaRPr lang="en-IE" dirty="0">
              <a:ea typeface="Calibri"/>
              <a:cs typeface="Calibri"/>
              <a:sym typeface="Calibri"/>
            </a:endParaRPr>
          </a:p>
          <a:p>
            <a:pPr marL="228583" indent="-290822">
              <a:lnSpc>
                <a:spcPct val="80000"/>
              </a:lnSpc>
              <a:spcBef>
                <a:spcPts val="500"/>
              </a:spcBef>
              <a:buSzPts val="2400"/>
            </a:pPr>
            <a:r>
              <a:rPr lang="en-IE" dirty="0">
                <a:ea typeface="Calibri"/>
                <a:cs typeface="Calibri"/>
                <a:sym typeface="Calibri"/>
              </a:rPr>
              <a:t>When you commit, you take a “snapshot” of your repository at that point in time, giving you a checkpoint to restore your project</a:t>
            </a:r>
          </a:p>
        </p:txBody>
      </p:sp>
      <p:cxnSp>
        <p:nvCxnSpPr>
          <p:cNvPr id="232" name="Google Shape;232;p39"/>
          <p:cNvCxnSpPr>
            <a:cxnSpLocks/>
          </p:cNvCxnSpPr>
          <p:nvPr/>
        </p:nvCxnSpPr>
        <p:spPr>
          <a:xfrm flipV="1">
            <a:off x="1610208" y="4851460"/>
            <a:ext cx="869246" cy="1641415"/>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p:txBody>
          <a:bodyPr/>
          <a:lstStyle/>
          <a:p>
            <a:r>
              <a:rPr lang="en-IE"/>
              <a:t>Push</a:t>
            </a:r>
          </a:p>
        </p:txBody>
      </p:sp>
      <p:sp>
        <p:nvSpPr>
          <p:cNvPr id="4" name="Content Placeholder 3">
            <a:extLst>
              <a:ext uri="{FF2B5EF4-FFF2-40B4-BE49-F238E27FC236}">
                <a16:creationId xmlns:a16="http://schemas.microsoft.com/office/drawing/2014/main" id="{D8908189-1AE8-40E0-BC1C-FF17F82FF27A}"/>
              </a:ext>
            </a:extLst>
          </p:cNvPr>
          <p:cNvSpPr>
            <a:spLocks noGrp="1"/>
          </p:cNvSpPr>
          <p:nvPr>
            <p:ph idx="1"/>
          </p:nvPr>
        </p:nvSpPr>
        <p:spPr>
          <a:xfrm>
            <a:off x="838200" y="1825625"/>
            <a:ext cx="5443043" cy="4351338"/>
          </a:xfrm>
        </p:spPr>
        <p:txBody>
          <a:bodyPr/>
          <a:lstStyle/>
          <a:p>
            <a:r>
              <a:rPr lang="en-IE" dirty="0">
                <a:sym typeface="Calibri"/>
              </a:rPr>
              <a:t>If you’re working on your local computer, and want your commits to be visible online on Repository Site as well, you “push” the changes up to site. You may be asked for a password</a:t>
            </a:r>
          </a:p>
          <a:p>
            <a:endParaRPr lang="en-IE" dirty="0">
              <a:sym typeface="Calibri"/>
            </a:endParaRPr>
          </a:p>
          <a:p>
            <a:endParaRPr lang="en-IE" dirty="0"/>
          </a:p>
        </p:txBody>
      </p:sp>
      <p:pic>
        <p:nvPicPr>
          <p:cNvPr id="3" name="Picture 2">
            <a:extLst>
              <a:ext uri="{FF2B5EF4-FFF2-40B4-BE49-F238E27FC236}">
                <a16:creationId xmlns:a16="http://schemas.microsoft.com/office/drawing/2014/main" id="{33F0BEEF-13D0-1D85-CA9C-DF30A5C77279}"/>
              </a:ext>
            </a:extLst>
          </p:cNvPr>
          <p:cNvPicPr>
            <a:picLocks noChangeAspect="1"/>
          </p:cNvPicPr>
          <p:nvPr/>
        </p:nvPicPr>
        <p:blipFill>
          <a:blip r:embed="rId3"/>
          <a:stretch>
            <a:fillRect/>
          </a:stretch>
        </p:blipFill>
        <p:spPr>
          <a:xfrm>
            <a:off x="2285186" y="4413636"/>
            <a:ext cx="7621628" cy="2164543"/>
          </a:xfrm>
          <a:prstGeom prst="rect">
            <a:avLst/>
          </a:prstGeom>
        </p:spPr>
      </p:pic>
      <p:pic>
        <p:nvPicPr>
          <p:cNvPr id="9" name="Picture 8">
            <a:extLst>
              <a:ext uri="{FF2B5EF4-FFF2-40B4-BE49-F238E27FC236}">
                <a16:creationId xmlns:a16="http://schemas.microsoft.com/office/drawing/2014/main" id="{E954F0E9-4336-642D-FBDB-A4430FE3C768}"/>
              </a:ext>
            </a:extLst>
          </p:cNvPr>
          <p:cNvPicPr>
            <a:picLocks noChangeAspect="1"/>
          </p:cNvPicPr>
          <p:nvPr/>
        </p:nvPicPr>
        <p:blipFill>
          <a:blip r:embed="rId4"/>
          <a:stretch>
            <a:fillRect/>
          </a:stretch>
        </p:blipFill>
        <p:spPr>
          <a:xfrm>
            <a:off x="6439863" y="1061109"/>
            <a:ext cx="5302523" cy="290209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p:txBody>
          <a:bodyPr/>
          <a:lstStyle/>
          <a:p>
            <a:r>
              <a:rPr lang="en-IE" dirty="0"/>
              <a:t>Issues with credentials</a:t>
            </a:r>
          </a:p>
        </p:txBody>
      </p:sp>
      <p:sp>
        <p:nvSpPr>
          <p:cNvPr id="4" name="Content Placeholder 3">
            <a:extLst>
              <a:ext uri="{FF2B5EF4-FFF2-40B4-BE49-F238E27FC236}">
                <a16:creationId xmlns:a16="http://schemas.microsoft.com/office/drawing/2014/main" id="{6506FCA1-99E9-471C-9F04-44FB08E98108}"/>
              </a:ext>
            </a:extLst>
          </p:cNvPr>
          <p:cNvSpPr>
            <a:spLocks noGrp="1"/>
          </p:cNvSpPr>
          <p:nvPr>
            <p:ph idx="1"/>
          </p:nvPr>
        </p:nvSpPr>
        <p:spPr/>
        <p:txBody>
          <a:bodyPr>
            <a:normAutofit fontScale="92500" lnSpcReduction="10000"/>
          </a:bodyPr>
          <a:lstStyle/>
          <a:p>
            <a:r>
              <a:rPr lang="en-IE" dirty="0">
                <a:sym typeface="Calibri"/>
              </a:rPr>
              <a:t>You should not have any issues if you use your browser to authenticate your account, but if you do, use the following command:</a:t>
            </a:r>
          </a:p>
          <a:p>
            <a:endParaRPr lang="en-IE" dirty="0">
              <a:sym typeface="Calibri"/>
            </a:endParaRPr>
          </a:p>
          <a:p>
            <a:endParaRPr lang="en-IE" dirty="0">
              <a:sym typeface="Calibri"/>
            </a:endParaRPr>
          </a:p>
          <a:p>
            <a:endParaRPr lang="en-IE" dirty="0">
              <a:sym typeface="Calibri"/>
            </a:endParaRPr>
          </a:p>
          <a:p>
            <a:endParaRPr lang="en-IE" dirty="0">
              <a:sym typeface="Calibri"/>
            </a:endParaRPr>
          </a:p>
          <a:p>
            <a:endParaRPr lang="en-IE" dirty="0">
              <a:sym typeface="Calibri"/>
            </a:endParaRPr>
          </a:p>
          <a:p>
            <a:r>
              <a:rPr lang="en-IE" dirty="0">
                <a:sym typeface="Calibri"/>
              </a:rPr>
              <a:t>If you get “invalid credentials” error despite entering login details, you may need to create an app password for </a:t>
            </a:r>
            <a:r>
              <a:rPr lang="en-IE" dirty="0" err="1">
                <a:sym typeface="Calibri"/>
              </a:rPr>
              <a:t>gitbash</a:t>
            </a:r>
            <a:r>
              <a:rPr lang="en-IE" dirty="0">
                <a:sym typeface="Calibri"/>
              </a:rPr>
              <a:t> to push your remote repo:</a:t>
            </a:r>
          </a:p>
          <a:p>
            <a:pPr lvl="1"/>
            <a:r>
              <a:rPr lang="en-IE" dirty="0">
                <a:sym typeface="Calibri"/>
                <a:hlinkClick r:id="rId3"/>
              </a:rPr>
              <a:t>https://www.theserverside.com/blog/Coffee-Talk-Java-News-Stories-and-Opinions/How-to-generate-a-Bitbucket-App-Password-example</a:t>
            </a:r>
            <a:endParaRPr lang="en-IE" dirty="0">
              <a:sym typeface="Calibri"/>
            </a:endParaRPr>
          </a:p>
          <a:p>
            <a:endParaRPr lang="en-IE" dirty="0">
              <a:sym typeface="Calibri"/>
            </a:endParaRPr>
          </a:p>
          <a:p>
            <a:endParaRPr lang="en-IE" dirty="0"/>
          </a:p>
        </p:txBody>
      </p:sp>
      <p:pic>
        <p:nvPicPr>
          <p:cNvPr id="7" name="Picture 6">
            <a:extLst>
              <a:ext uri="{FF2B5EF4-FFF2-40B4-BE49-F238E27FC236}">
                <a16:creationId xmlns:a16="http://schemas.microsoft.com/office/drawing/2014/main" id="{4EFBCF6A-73F0-4B7B-81A6-5D600A1C48ED}"/>
              </a:ext>
            </a:extLst>
          </p:cNvPr>
          <p:cNvPicPr>
            <a:picLocks noChangeAspect="1"/>
          </p:cNvPicPr>
          <p:nvPr/>
        </p:nvPicPr>
        <p:blipFill>
          <a:blip r:embed="rId4"/>
          <a:stretch>
            <a:fillRect/>
          </a:stretch>
        </p:blipFill>
        <p:spPr>
          <a:xfrm>
            <a:off x="886034" y="2955650"/>
            <a:ext cx="10419932" cy="132556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2"/>
          <p:cNvSpPr txBox="1">
            <a:spLocks noGrp="1"/>
          </p:cNvSpPr>
          <p:nvPr>
            <p:ph type="title"/>
          </p:nvPr>
        </p:nvSpPr>
        <p:spPr/>
        <p:txBody>
          <a:bodyPr/>
          <a:lstStyle/>
          <a:p>
            <a:r>
              <a:rPr lang="en-IE"/>
              <a:t>Pull</a:t>
            </a:r>
          </a:p>
        </p:txBody>
      </p:sp>
      <p:sp>
        <p:nvSpPr>
          <p:cNvPr id="4" name="Content Placeholder 3">
            <a:extLst>
              <a:ext uri="{FF2B5EF4-FFF2-40B4-BE49-F238E27FC236}">
                <a16:creationId xmlns:a16="http://schemas.microsoft.com/office/drawing/2014/main" id="{F91D684E-85FD-4336-B081-D814638AB4B7}"/>
              </a:ext>
            </a:extLst>
          </p:cNvPr>
          <p:cNvSpPr>
            <a:spLocks noGrp="1"/>
          </p:cNvSpPr>
          <p:nvPr>
            <p:ph idx="1"/>
          </p:nvPr>
        </p:nvSpPr>
        <p:spPr/>
        <p:txBody>
          <a:bodyPr/>
          <a:lstStyle/>
          <a:p>
            <a:r>
              <a:rPr lang="en-IE" dirty="0">
                <a:sym typeface="Calibri"/>
              </a:rPr>
              <a:t>You can make sure you have the latest copy of the files on the site repository using this command</a:t>
            </a:r>
          </a:p>
          <a:p>
            <a:endParaRPr lang="en-IE" dirty="0">
              <a:sym typeface="Calibri"/>
            </a:endParaRPr>
          </a:p>
          <a:p>
            <a:endParaRPr lang="en-IE" dirty="0"/>
          </a:p>
        </p:txBody>
      </p:sp>
      <p:pic>
        <p:nvPicPr>
          <p:cNvPr id="3" name="Picture 2">
            <a:extLst>
              <a:ext uri="{FF2B5EF4-FFF2-40B4-BE49-F238E27FC236}">
                <a16:creationId xmlns:a16="http://schemas.microsoft.com/office/drawing/2014/main" id="{0671F93B-8336-5A3A-1441-524276DBB494}"/>
              </a:ext>
            </a:extLst>
          </p:cNvPr>
          <p:cNvPicPr>
            <a:picLocks noChangeAspect="1"/>
          </p:cNvPicPr>
          <p:nvPr/>
        </p:nvPicPr>
        <p:blipFill>
          <a:blip r:embed="rId3"/>
          <a:stretch>
            <a:fillRect/>
          </a:stretch>
        </p:blipFill>
        <p:spPr>
          <a:xfrm>
            <a:off x="1910010" y="3897455"/>
            <a:ext cx="8371979" cy="132556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3" name="Picture 2">
            <a:extLst>
              <a:ext uri="{FF2B5EF4-FFF2-40B4-BE49-F238E27FC236}">
                <a16:creationId xmlns:a16="http://schemas.microsoft.com/office/drawing/2014/main" id="{86BB12FB-1E8E-D9B5-B8CD-1632794424DE}"/>
              </a:ext>
            </a:extLst>
          </p:cNvPr>
          <p:cNvPicPr>
            <a:picLocks noChangeAspect="1"/>
          </p:cNvPicPr>
          <p:nvPr/>
        </p:nvPicPr>
        <p:blipFill>
          <a:blip r:embed="rId3"/>
          <a:stretch>
            <a:fillRect/>
          </a:stretch>
        </p:blipFill>
        <p:spPr>
          <a:xfrm>
            <a:off x="1294901" y="1690688"/>
            <a:ext cx="9322279" cy="4292821"/>
          </a:xfrm>
          <a:prstGeom prst="rect">
            <a:avLst/>
          </a:prstGeom>
        </p:spPr>
      </p:pic>
      <p:sp>
        <p:nvSpPr>
          <p:cNvPr id="258" name="Google Shape;258;p43"/>
          <p:cNvSpPr txBox="1">
            <a:spLocks noGrp="1"/>
          </p:cNvSpPr>
          <p:nvPr>
            <p:ph type="title"/>
          </p:nvPr>
        </p:nvSpPr>
        <p:spPr/>
        <p:txBody>
          <a:bodyPr/>
          <a:lstStyle/>
          <a:p>
            <a:r>
              <a:rPr lang="en-IE" dirty="0"/>
              <a:t>Verify Sources Are Now On The Website</a:t>
            </a:r>
          </a:p>
        </p:txBody>
      </p:sp>
      <p:cxnSp>
        <p:nvCxnSpPr>
          <p:cNvPr id="260" name="Google Shape;260;p43"/>
          <p:cNvCxnSpPr>
            <a:cxnSpLocks/>
          </p:cNvCxnSpPr>
          <p:nvPr/>
        </p:nvCxnSpPr>
        <p:spPr>
          <a:xfrm flipV="1">
            <a:off x="422704" y="2754124"/>
            <a:ext cx="1744394" cy="3271373"/>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4"/>
          <p:cNvSpPr txBox="1">
            <a:spLocks noGrp="1"/>
          </p:cNvSpPr>
          <p:nvPr>
            <p:ph type="title"/>
          </p:nvPr>
        </p:nvSpPr>
        <p:spPr/>
        <p:txBody>
          <a:bodyPr/>
          <a:lstStyle/>
          <a:p>
            <a:r>
              <a:rPr lang="en-IE" dirty="0"/>
              <a:t>Working Separately Safely</a:t>
            </a:r>
          </a:p>
        </p:txBody>
      </p:sp>
      <p:sp>
        <p:nvSpPr>
          <p:cNvPr id="266" name="Google Shape;266;p44"/>
          <p:cNvSpPr/>
          <p:nvPr/>
        </p:nvSpPr>
        <p:spPr>
          <a:xfrm>
            <a:off x="4073268" y="2020657"/>
            <a:ext cx="3206592" cy="1983312"/>
          </a:xfrm>
          <a:prstGeom prst="cloud">
            <a:avLst/>
          </a:prstGeom>
          <a:solidFill>
            <a:srgbClr val="A4C2F4"/>
          </a:solidFill>
          <a:ln w="9525" cap="flat" cmpd="sng">
            <a:solidFill>
              <a:schemeClr val="dk2"/>
            </a:solidFill>
            <a:prstDash val="solid"/>
            <a:round/>
            <a:headEnd type="none" w="sm" len="sm"/>
            <a:tailEnd type="none" w="sm" len="sm"/>
          </a:ln>
          <a:effectLst>
            <a:outerShdw blurRad="57150" dist="19050" dir="5400000" algn="bl" rotWithShape="0">
              <a:srgbClr val="000000">
                <a:alpha val="40000"/>
              </a:srgbClr>
            </a:outerShdw>
          </a:effectLst>
        </p:spPr>
        <p:txBody>
          <a:bodyPr spcFirstLastPara="1" wrap="square" lIns="121900" tIns="121900" rIns="121900" bIns="121900" anchor="ctr" anchorCtr="0">
            <a:noAutofit/>
          </a:bodyPr>
          <a:lstStyle/>
          <a:p>
            <a:pPr algn="ctr"/>
            <a:r>
              <a:rPr lang="en" sz="3200"/>
              <a:t>Bitbucket</a:t>
            </a:r>
            <a:endParaRPr sz="3200"/>
          </a:p>
          <a:p>
            <a:pPr algn="ctr"/>
            <a:r>
              <a:rPr lang="en" sz="3200"/>
              <a:t>“Repo”</a:t>
            </a:r>
            <a:endParaRPr sz="3200"/>
          </a:p>
        </p:txBody>
      </p:sp>
      <p:sp>
        <p:nvSpPr>
          <p:cNvPr id="267" name="Google Shape;267;p44"/>
          <p:cNvSpPr/>
          <p:nvPr/>
        </p:nvSpPr>
        <p:spPr>
          <a:xfrm>
            <a:off x="1534001" y="4300524"/>
            <a:ext cx="1371600" cy="1723600"/>
          </a:xfrm>
          <a:prstGeom prst="foldedCorner">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dirty="0"/>
              <a:t>program1.</a:t>
            </a:r>
            <a:endParaRPr sz="2400" dirty="0"/>
          </a:p>
        </p:txBody>
      </p:sp>
      <p:sp>
        <p:nvSpPr>
          <p:cNvPr id="268" name="Google Shape;268;p44"/>
          <p:cNvSpPr/>
          <p:nvPr/>
        </p:nvSpPr>
        <p:spPr>
          <a:xfrm>
            <a:off x="8521068" y="4300524"/>
            <a:ext cx="1371600" cy="1723600"/>
          </a:xfrm>
          <a:prstGeom prst="foldedCorner">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t>program1.</a:t>
            </a:r>
            <a:endParaRPr sz="2400"/>
          </a:p>
        </p:txBody>
      </p:sp>
      <p:cxnSp>
        <p:nvCxnSpPr>
          <p:cNvPr id="269" name="Google Shape;269;p44"/>
          <p:cNvCxnSpPr>
            <a:stCxn id="267" idx="0"/>
            <a:endCxn id="266" idx="2"/>
          </p:cNvCxnSpPr>
          <p:nvPr/>
        </p:nvCxnSpPr>
        <p:spPr>
          <a:xfrm rot="10800000" flipH="1">
            <a:off x="2219801" y="3012124"/>
            <a:ext cx="1863600" cy="1288400"/>
          </a:xfrm>
          <a:prstGeom prst="straightConnector1">
            <a:avLst/>
          </a:prstGeom>
          <a:noFill/>
          <a:ln w="76200" cap="flat" cmpd="sng">
            <a:solidFill>
              <a:srgbClr val="FF0000"/>
            </a:solidFill>
            <a:prstDash val="solid"/>
            <a:round/>
            <a:headEnd type="none" w="med" len="med"/>
            <a:tailEnd type="stealth" w="med" len="med"/>
          </a:ln>
        </p:spPr>
      </p:cxnSp>
      <p:cxnSp>
        <p:nvCxnSpPr>
          <p:cNvPr id="270" name="Google Shape;270;p44"/>
          <p:cNvCxnSpPr>
            <a:stCxn id="268" idx="0"/>
            <a:endCxn id="266" idx="0"/>
          </p:cNvCxnSpPr>
          <p:nvPr/>
        </p:nvCxnSpPr>
        <p:spPr>
          <a:xfrm rot="10800000">
            <a:off x="7277268" y="3012124"/>
            <a:ext cx="1929600" cy="1288400"/>
          </a:xfrm>
          <a:prstGeom prst="straightConnector1">
            <a:avLst/>
          </a:prstGeom>
          <a:noFill/>
          <a:ln w="76200" cap="flat" cmpd="sng">
            <a:solidFill>
              <a:srgbClr val="FF0000"/>
            </a:solidFill>
            <a:prstDash val="solid"/>
            <a:round/>
            <a:headEnd type="stealth" w="med" len="med"/>
            <a:tailEnd type="none" w="med" len="med"/>
          </a:ln>
        </p:spPr>
      </p:cxnSp>
      <p:sp>
        <p:nvSpPr>
          <p:cNvPr id="271" name="Google Shape;271;p44"/>
          <p:cNvSpPr txBox="1"/>
          <p:nvPr/>
        </p:nvSpPr>
        <p:spPr>
          <a:xfrm>
            <a:off x="2219801" y="2862357"/>
            <a:ext cx="1371600" cy="1141600"/>
          </a:xfrm>
          <a:prstGeom prst="rect">
            <a:avLst/>
          </a:prstGeom>
          <a:noFill/>
          <a:ln>
            <a:noFill/>
          </a:ln>
        </p:spPr>
        <p:txBody>
          <a:bodyPr spcFirstLastPara="1" wrap="square" lIns="121900" tIns="121900" rIns="121900" bIns="121900" anchor="t" anchorCtr="0">
            <a:noAutofit/>
          </a:bodyPr>
          <a:lstStyle/>
          <a:p>
            <a:r>
              <a:rPr lang="en" sz="2400"/>
              <a:t>PUSH</a:t>
            </a:r>
            <a:endParaRPr sz="2400"/>
          </a:p>
        </p:txBody>
      </p:sp>
      <p:sp>
        <p:nvSpPr>
          <p:cNvPr id="272" name="Google Shape;272;p44"/>
          <p:cNvSpPr txBox="1"/>
          <p:nvPr/>
        </p:nvSpPr>
        <p:spPr>
          <a:xfrm>
            <a:off x="8150335" y="3012124"/>
            <a:ext cx="1371600" cy="1141600"/>
          </a:xfrm>
          <a:prstGeom prst="rect">
            <a:avLst/>
          </a:prstGeom>
          <a:noFill/>
          <a:ln>
            <a:noFill/>
          </a:ln>
        </p:spPr>
        <p:txBody>
          <a:bodyPr spcFirstLastPara="1" wrap="square" lIns="121900" tIns="121900" rIns="121900" bIns="121900" anchor="t" anchorCtr="0">
            <a:noAutofit/>
          </a:bodyPr>
          <a:lstStyle/>
          <a:p>
            <a:r>
              <a:rPr lang="en" sz="2400"/>
              <a:t>PULL</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p:txBody>
          <a:bodyPr/>
          <a:lstStyle/>
          <a:p>
            <a:r>
              <a:rPr lang="en-IE"/>
              <a:t>Branch</a:t>
            </a:r>
          </a:p>
        </p:txBody>
      </p:sp>
      <p:sp>
        <p:nvSpPr>
          <p:cNvPr id="5" name="Content Placeholder 4">
            <a:extLst>
              <a:ext uri="{FF2B5EF4-FFF2-40B4-BE49-F238E27FC236}">
                <a16:creationId xmlns:a16="http://schemas.microsoft.com/office/drawing/2014/main" id="{914FB3C3-D67C-4B24-92CD-E51377A14AC6}"/>
              </a:ext>
            </a:extLst>
          </p:cNvPr>
          <p:cNvSpPr>
            <a:spLocks noGrp="1"/>
          </p:cNvSpPr>
          <p:nvPr>
            <p:ph idx="1"/>
          </p:nvPr>
        </p:nvSpPr>
        <p:spPr/>
        <p:txBody>
          <a:bodyPr/>
          <a:lstStyle/>
          <a:p>
            <a:r>
              <a:rPr lang="en-IE" dirty="0">
                <a:sym typeface="Calibri"/>
              </a:rPr>
              <a:t>How multiple people work on a project at the same time </a:t>
            </a:r>
            <a:endParaRPr lang="en-IE" dirty="0"/>
          </a:p>
          <a:p>
            <a:endParaRPr lang="en-IE" dirty="0">
              <a:sym typeface="Calibri"/>
            </a:endParaRPr>
          </a:p>
          <a:p>
            <a:r>
              <a:rPr lang="en-IE" dirty="0">
                <a:sym typeface="Calibri"/>
              </a:rPr>
              <a:t>“</a:t>
            </a:r>
            <a:r>
              <a:rPr lang="en-IE" b="1" dirty="0">
                <a:sym typeface="Calibri"/>
              </a:rPr>
              <a:t>Branch off</a:t>
            </a:r>
            <a:r>
              <a:rPr lang="en-IE" dirty="0">
                <a:sym typeface="Calibri"/>
              </a:rPr>
              <a:t>” of the main project with your own version full of changes you make yourself</a:t>
            </a:r>
            <a:endParaRPr lang="en-IE" dirty="0"/>
          </a:p>
          <a:p>
            <a:endParaRPr lang="en-IE" dirty="0">
              <a:sym typeface="Calibri"/>
            </a:endParaRPr>
          </a:p>
          <a:p>
            <a:r>
              <a:rPr lang="en-IE" dirty="0">
                <a:sym typeface="Calibri"/>
              </a:rPr>
              <a:t>“</a:t>
            </a:r>
            <a:r>
              <a:rPr lang="en-IE" b="1" dirty="0">
                <a:sym typeface="Calibri"/>
              </a:rPr>
              <a:t>Merge</a:t>
            </a:r>
            <a:r>
              <a:rPr lang="en-IE" dirty="0">
                <a:sym typeface="Calibri"/>
              </a:rPr>
              <a:t>” that branch back with the “</a:t>
            </a:r>
            <a:r>
              <a:rPr lang="en-IE" b="1" dirty="0">
                <a:sym typeface="Calibri"/>
              </a:rPr>
              <a:t>master</a:t>
            </a:r>
            <a:r>
              <a:rPr lang="en-IE" dirty="0">
                <a:sym typeface="Calibri"/>
              </a:rPr>
              <a:t>,” the main directory of the project</a:t>
            </a:r>
            <a:endParaRPr lang="en-IE" dirty="0"/>
          </a:p>
          <a:p>
            <a:endParaRPr lang="en-IE"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6"/>
          <p:cNvSpPr txBox="1">
            <a:spLocks noGrp="1"/>
          </p:cNvSpPr>
          <p:nvPr>
            <p:ph type="title"/>
          </p:nvPr>
        </p:nvSpPr>
        <p:spPr/>
        <p:txBody>
          <a:bodyPr/>
          <a:lstStyle/>
          <a:p>
            <a:r>
              <a:rPr lang="en-IE" dirty="0"/>
              <a:t>GIT commands</a:t>
            </a:r>
          </a:p>
        </p:txBody>
      </p:sp>
      <p:sp>
        <p:nvSpPr>
          <p:cNvPr id="284" name="Google Shape;284;p46"/>
          <p:cNvSpPr txBox="1">
            <a:spLocks noGrp="1"/>
          </p:cNvSpPr>
          <p:nvPr>
            <p:ph idx="1"/>
          </p:nvPr>
        </p:nvSpPr>
        <p:spPr/>
        <p:txBody>
          <a:bodyPr/>
          <a:lstStyle/>
          <a:p>
            <a:r>
              <a:rPr lang="en-IE" b="1" dirty="0"/>
              <a:t>git </a:t>
            </a:r>
            <a:r>
              <a:rPr lang="en-IE" b="1" dirty="0" err="1"/>
              <a:t>init</a:t>
            </a:r>
            <a:r>
              <a:rPr lang="en-IE" dirty="0">
                <a:sym typeface="Calibri"/>
              </a:rPr>
              <a:t>: Initializes a new Git repository</a:t>
            </a:r>
          </a:p>
          <a:p>
            <a:r>
              <a:rPr lang="en-IE" b="1" dirty="0"/>
              <a:t>git config</a:t>
            </a:r>
            <a:r>
              <a:rPr lang="en-IE" dirty="0">
                <a:sym typeface="Calibri"/>
              </a:rPr>
              <a:t>: “configure,” most useful when you’re setting up Git for the first time</a:t>
            </a:r>
          </a:p>
          <a:p>
            <a:r>
              <a:rPr lang="en-IE" b="1" dirty="0"/>
              <a:t>git help</a:t>
            </a:r>
            <a:r>
              <a:rPr lang="en-IE" dirty="0">
                <a:sym typeface="Calibri"/>
              </a:rPr>
              <a:t>: brings up the 21 most common git commands.</a:t>
            </a:r>
          </a:p>
          <a:p>
            <a:r>
              <a:rPr lang="en-IE" b="1" dirty="0"/>
              <a:t>git status</a:t>
            </a:r>
            <a:r>
              <a:rPr lang="en-IE" dirty="0">
                <a:sym typeface="Calibri"/>
              </a:rPr>
              <a:t>: Check the status of your repository</a:t>
            </a:r>
          </a:p>
          <a:p>
            <a:r>
              <a:rPr lang="en-IE" b="1" dirty="0"/>
              <a:t>git add</a:t>
            </a:r>
            <a:r>
              <a:rPr lang="en-IE" dirty="0">
                <a:sym typeface="Calibri"/>
              </a:rPr>
              <a:t>: brings new files to Git’s attention</a:t>
            </a:r>
          </a:p>
          <a:p>
            <a:r>
              <a:rPr lang="en-IE" b="1" dirty="0"/>
              <a:t>git commit</a:t>
            </a:r>
            <a:r>
              <a:rPr lang="en-IE" dirty="0">
                <a:sym typeface="Calibri"/>
              </a:rPr>
              <a:t>: after you make any sort of change, you use this to take a “snapshot” of the repository</a:t>
            </a:r>
            <a:endParaRPr lang="en-I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8275-B514-4531-97E2-DC75B2585C84}"/>
              </a:ext>
            </a:extLst>
          </p:cNvPr>
          <p:cNvSpPr>
            <a:spLocks noGrp="1"/>
          </p:cNvSpPr>
          <p:nvPr>
            <p:ph type="title"/>
          </p:nvPr>
        </p:nvSpPr>
        <p:spPr/>
        <p:txBody>
          <a:bodyPr/>
          <a:lstStyle/>
          <a:p>
            <a:r>
              <a:rPr lang="ga-IE" dirty="0"/>
              <a:t>Learning Outcomes</a:t>
            </a:r>
            <a:endParaRPr lang="en-IE" dirty="0"/>
          </a:p>
        </p:txBody>
      </p:sp>
      <p:sp>
        <p:nvSpPr>
          <p:cNvPr id="3" name="Content Placeholder 2">
            <a:extLst>
              <a:ext uri="{FF2B5EF4-FFF2-40B4-BE49-F238E27FC236}">
                <a16:creationId xmlns:a16="http://schemas.microsoft.com/office/drawing/2014/main" id="{6DD62D15-D886-4B20-BCCA-97DA65D2A8FC}"/>
              </a:ext>
            </a:extLst>
          </p:cNvPr>
          <p:cNvSpPr>
            <a:spLocks noGrp="1"/>
          </p:cNvSpPr>
          <p:nvPr>
            <p:ph idx="1"/>
          </p:nvPr>
        </p:nvSpPr>
        <p:spPr/>
        <p:txBody>
          <a:bodyPr>
            <a:normAutofit/>
          </a:bodyPr>
          <a:lstStyle/>
          <a:p>
            <a:r>
              <a:rPr lang="en-IE" dirty="0"/>
              <a:t>Explain and compare different approaches to robot control</a:t>
            </a:r>
          </a:p>
          <a:p>
            <a:endParaRPr lang="en-IE" dirty="0"/>
          </a:p>
          <a:p>
            <a:r>
              <a:rPr lang="en-IE" dirty="0"/>
              <a:t>List the difficulties facing the development of hardware-based real-time software systems</a:t>
            </a:r>
          </a:p>
          <a:p>
            <a:endParaRPr lang="en-IE" dirty="0"/>
          </a:p>
          <a:p>
            <a:r>
              <a:rPr lang="en-IE" dirty="0"/>
              <a:t>Demonstrate the ability to implement software to run on a specific hardware base, for example a robot</a:t>
            </a:r>
          </a:p>
          <a:p>
            <a:endParaRPr lang="en-IE" dirty="0"/>
          </a:p>
          <a:p>
            <a:r>
              <a:rPr lang="en-IE" dirty="0"/>
              <a:t>Demonstrate an ability to work productively in a team</a:t>
            </a:r>
          </a:p>
        </p:txBody>
      </p:sp>
      <p:sp>
        <p:nvSpPr>
          <p:cNvPr id="5" name="Slide Number Placeholder 4">
            <a:extLst>
              <a:ext uri="{FF2B5EF4-FFF2-40B4-BE49-F238E27FC236}">
                <a16:creationId xmlns:a16="http://schemas.microsoft.com/office/drawing/2014/main" id="{71875A39-66E1-4B81-8BEA-2064B550DEFB}"/>
              </a:ext>
            </a:extLst>
          </p:cNvPr>
          <p:cNvSpPr>
            <a:spLocks noGrp="1"/>
          </p:cNvSpPr>
          <p:nvPr>
            <p:ph type="sldNum" sz="quarter" idx="12"/>
          </p:nvPr>
        </p:nvSpPr>
        <p:spPr/>
        <p:txBody>
          <a:bodyPr/>
          <a:lstStyle/>
          <a:p>
            <a:fld id="{8F3A2C11-97FD-461A-8239-16AF1E6450D2}" type="slidenum">
              <a:rPr lang="en-IE" smtClean="0"/>
              <a:pPr/>
              <a:t>4</a:t>
            </a:fld>
            <a:endParaRPr lang="en-IE" dirty="0"/>
          </a:p>
        </p:txBody>
      </p:sp>
    </p:spTree>
    <p:extLst>
      <p:ext uri="{BB962C8B-B14F-4D97-AF65-F5344CB8AC3E}">
        <p14:creationId xmlns:p14="http://schemas.microsoft.com/office/powerpoint/2010/main" val="4997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p:txBody>
          <a:bodyPr/>
          <a:lstStyle/>
          <a:p>
            <a:r>
              <a:rPr lang="en-IE" dirty="0"/>
              <a:t>GIT commands</a:t>
            </a:r>
          </a:p>
        </p:txBody>
      </p:sp>
      <p:sp>
        <p:nvSpPr>
          <p:cNvPr id="290" name="Google Shape;290;p47"/>
          <p:cNvSpPr txBox="1">
            <a:spLocks noGrp="1"/>
          </p:cNvSpPr>
          <p:nvPr>
            <p:ph idx="1"/>
          </p:nvPr>
        </p:nvSpPr>
        <p:spPr/>
        <p:txBody>
          <a:bodyPr>
            <a:normAutofit lnSpcReduction="10000"/>
          </a:bodyPr>
          <a:lstStyle/>
          <a:p>
            <a:r>
              <a:rPr lang="en-IE" b="1" dirty="0"/>
              <a:t>git branch</a:t>
            </a:r>
            <a:r>
              <a:rPr lang="en-IE" dirty="0">
                <a:sym typeface="Calibri"/>
              </a:rPr>
              <a:t>: lets you build a new branch, or timeline of commits, of changes and file additions that are completely your own</a:t>
            </a:r>
          </a:p>
          <a:p>
            <a:endParaRPr lang="en-IE" b="1" dirty="0"/>
          </a:p>
          <a:p>
            <a:r>
              <a:rPr lang="en-IE" b="1" dirty="0"/>
              <a:t>git merge</a:t>
            </a:r>
            <a:r>
              <a:rPr lang="en-IE" dirty="0">
                <a:sym typeface="Calibri"/>
              </a:rPr>
              <a:t>: you can merge your changes back to the master branch</a:t>
            </a:r>
          </a:p>
          <a:p>
            <a:endParaRPr lang="en-IE" b="1" dirty="0"/>
          </a:p>
          <a:p>
            <a:r>
              <a:rPr lang="en-IE" b="1" dirty="0"/>
              <a:t>git push</a:t>
            </a:r>
            <a:r>
              <a:rPr lang="en-IE" dirty="0">
                <a:sym typeface="Calibri"/>
              </a:rPr>
              <a:t>: send </a:t>
            </a:r>
            <a:r>
              <a:rPr lang="en-IE" dirty="0" err="1">
                <a:sym typeface="Calibri"/>
              </a:rPr>
              <a:t>commited</a:t>
            </a:r>
            <a:r>
              <a:rPr lang="en-IE" dirty="0">
                <a:sym typeface="Calibri"/>
              </a:rPr>
              <a:t> files to the site rep</a:t>
            </a:r>
            <a:r>
              <a:rPr lang="en-IE" dirty="0"/>
              <a:t>ository</a:t>
            </a:r>
          </a:p>
          <a:p>
            <a:endParaRPr lang="en-IE" b="1" dirty="0"/>
          </a:p>
          <a:p>
            <a:r>
              <a:rPr lang="en-IE" b="1" dirty="0"/>
              <a:t>git pull</a:t>
            </a:r>
            <a:r>
              <a:rPr lang="en-IE" dirty="0">
                <a:sym typeface="Calibri"/>
              </a:rPr>
              <a:t>: if you’re working on your local computer and want the most up-to-date version of your repository to work with, you “pull” the changes down from GitHub</a:t>
            </a:r>
            <a:endParaRPr lang="en-IE"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D6C06D-A14B-48D8-B2FA-CFAD1F55EB55}"/>
              </a:ext>
            </a:extLst>
          </p:cNvPr>
          <p:cNvSpPr>
            <a:spLocks noGrp="1"/>
          </p:cNvSpPr>
          <p:nvPr>
            <p:ph type="title"/>
          </p:nvPr>
        </p:nvSpPr>
        <p:spPr/>
        <p:txBody>
          <a:bodyPr/>
          <a:lstStyle/>
          <a:p>
            <a:r>
              <a:rPr lang="en-IE" dirty="0"/>
              <a:t>Better Movement</a:t>
            </a:r>
          </a:p>
        </p:txBody>
      </p:sp>
      <p:sp>
        <p:nvSpPr>
          <p:cNvPr id="5" name="Text Placeholder 4">
            <a:extLst>
              <a:ext uri="{FF2B5EF4-FFF2-40B4-BE49-F238E27FC236}">
                <a16:creationId xmlns:a16="http://schemas.microsoft.com/office/drawing/2014/main" id="{601E836F-AA16-4E05-A91B-5A173454F5B1}"/>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783138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p:txBody>
          <a:bodyPr/>
          <a:lstStyle/>
          <a:p>
            <a:r>
              <a:rPr lang="en-IE"/>
              <a:t>Synchronising Movement</a:t>
            </a:r>
          </a:p>
        </p:txBody>
      </p:sp>
      <p:sp>
        <p:nvSpPr>
          <p:cNvPr id="6" name="Content Placeholder 5">
            <a:extLst>
              <a:ext uri="{FF2B5EF4-FFF2-40B4-BE49-F238E27FC236}">
                <a16:creationId xmlns:a16="http://schemas.microsoft.com/office/drawing/2014/main" id="{4AEC8BB6-F565-45A6-AB79-956ABA4CE78B}"/>
              </a:ext>
            </a:extLst>
          </p:cNvPr>
          <p:cNvSpPr>
            <a:spLocks noGrp="1"/>
          </p:cNvSpPr>
          <p:nvPr>
            <p:ph idx="1"/>
          </p:nvPr>
        </p:nvSpPr>
        <p:spPr/>
        <p:txBody>
          <a:bodyPr/>
          <a:lstStyle/>
          <a:p>
            <a:pPr marL="228594" indent="-228594">
              <a:buSzPts val="2100"/>
            </a:pPr>
            <a:r>
              <a:rPr lang="en-IE" dirty="0">
                <a:ea typeface="Calibri"/>
                <a:cs typeface="Calibri"/>
                <a:sym typeface="Calibri"/>
              </a:rPr>
              <a:t>Did you notice last week that your robot didn’t always move straight with equal power values to each motor?</a:t>
            </a:r>
          </a:p>
          <a:p>
            <a:pPr marL="228594" indent="-50799"/>
            <a:endParaRPr lang="en-IE" dirty="0">
              <a:ea typeface="Calibri"/>
              <a:cs typeface="Calibri"/>
              <a:sym typeface="Calibri"/>
            </a:endParaRPr>
          </a:p>
          <a:p>
            <a:pPr marL="228594" indent="-228594">
              <a:buSzPts val="2100"/>
            </a:pPr>
            <a:r>
              <a:rPr lang="en-IE" dirty="0">
                <a:ea typeface="Calibri"/>
                <a:cs typeface="Calibri"/>
                <a:sym typeface="Calibri"/>
              </a:rPr>
              <a:t>Why is this?</a:t>
            </a:r>
          </a:p>
          <a:p>
            <a:pPr marL="228594" indent="-50799"/>
            <a:endParaRPr lang="en-IE" dirty="0">
              <a:ea typeface="Calibri"/>
              <a:cs typeface="Calibri"/>
              <a:sym typeface="Calibri"/>
            </a:endParaRPr>
          </a:p>
          <a:p>
            <a:pPr marL="228594" indent="-228594">
              <a:buSzPts val="2100"/>
            </a:pPr>
            <a:r>
              <a:rPr lang="en-IE" dirty="0">
                <a:ea typeface="Calibri"/>
                <a:cs typeface="Calibri"/>
                <a:sym typeface="Calibri"/>
              </a:rPr>
              <a:t>SPEED isn’t set by you, motor POWER is</a:t>
            </a:r>
          </a:p>
          <a:p>
            <a:pPr marL="685783" lvl="1" indent="-228594">
              <a:buSzPts val="1800"/>
            </a:pPr>
            <a:r>
              <a:rPr lang="en-IE" dirty="0">
                <a:ea typeface="Calibri"/>
                <a:cs typeface="Calibri"/>
                <a:sym typeface="Calibri"/>
              </a:rPr>
              <a:t>Different motors can have different powers</a:t>
            </a:r>
          </a:p>
          <a:p>
            <a:pPr marL="685783" lvl="1" indent="-76198"/>
            <a:endParaRPr lang="en-IE" dirty="0">
              <a:ea typeface="Calibri"/>
              <a:cs typeface="Calibri"/>
              <a:sym typeface="Calibri"/>
            </a:endParaRPr>
          </a:p>
          <a:p>
            <a:pPr marL="228594" indent="-228594">
              <a:buSzPts val="2100"/>
            </a:pPr>
            <a:r>
              <a:rPr lang="en-IE" dirty="0">
                <a:ea typeface="Calibri"/>
                <a:cs typeface="Calibri"/>
                <a:sym typeface="Calibri"/>
              </a:rPr>
              <a:t>How can you fix this?</a:t>
            </a:r>
          </a:p>
          <a:p>
            <a:endParaRPr lang="en-IE"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p:txBody>
          <a:bodyPr/>
          <a:lstStyle/>
          <a:p>
            <a:r>
              <a:rPr lang="en-IE"/>
              <a:t>Going Straight</a:t>
            </a:r>
          </a:p>
        </p:txBody>
      </p:sp>
      <p:sp>
        <p:nvSpPr>
          <p:cNvPr id="6" name="Content Placeholder 5">
            <a:extLst>
              <a:ext uri="{FF2B5EF4-FFF2-40B4-BE49-F238E27FC236}">
                <a16:creationId xmlns:a16="http://schemas.microsoft.com/office/drawing/2014/main" id="{43CB9DEF-7B2D-48D0-867D-C142098B51E0}"/>
              </a:ext>
            </a:extLst>
          </p:cNvPr>
          <p:cNvSpPr>
            <a:spLocks noGrp="1"/>
          </p:cNvSpPr>
          <p:nvPr>
            <p:ph idx="1"/>
          </p:nvPr>
        </p:nvSpPr>
        <p:spPr/>
        <p:txBody>
          <a:bodyPr/>
          <a:lstStyle/>
          <a:p>
            <a:r>
              <a:rPr lang="en-IE" dirty="0">
                <a:sym typeface="Calibri"/>
              </a:rPr>
              <a:t>You can do it manually:</a:t>
            </a:r>
          </a:p>
          <a:p>
            <a:endParaRPr lang="en-IE" dirty="0">
              <a:sym typeface="Calibri"/>
            </a:endParaRPr>
          </a:p>
          <a:p>
            <a:endParaRPr lang="en-IE" dirty="0">
              <a:sym typeface="Calibri"/>
            </a:endParaRPr>
          </a:p>
          <a:p>
            <a:endParaRPr lang="en-IE" dirty="0">
              <a:sym typeface="Calibri"/>
            </a:endParaRPr>
          </a:p>
          <a:p>
            <a:r>
              <a:rPr lang="en-IE" dirty="0">
                <a:sym typeface="Calibri"/>
              </a:rPr>
              <a:t>Any problems with this?</a:t>
            </a:r>
          </a:p>
          <a:p>
            <a:endParaRPr lang="en-IE" dirty="0">
              <a:sym typeface="Calibri"/>
            </a:endParaRPr>
          </a:p>
          <a:p>
            <a:r>
              <a:rPr lang="en-IE" dirty="0">
                <a:sym typeface="Calibri"/>
              </a:rPr>
              <a:t>What if you’re on a differently sloped table? What if you have less battery power?</a:t>
            </a:r>
            <a:endParaRPr lang="en-IE" dirty="0"/>
          </a:p>
          <a:p>
            <a:endParaRPr lang="en-IE" dirty="0"/>
          </a:p>
        </p:txBody>
      </p:sp>
      <p:pic>
        <p:nvPicPr>
          <p:cNvPr id="5" name="Picture 4">
            <a:extLst>
              <a:ext uri="{FF2B5EF4-FFF2-40B4-BE49-F238E27FC236}">
                <a16:creationId xmlns:a16="http://schemas.microsoft.com/office/drawing/2014/main" id="{7EDE2020-DDDD-4F91-BE5E-662E0CFB6ABE}"/>
              </a:ext>
            </a:extLst>
          </p:cNvPr>
          <p:cNvPicPr>
            <a:picLocks noChangeAspect="1"/>
          </p:cNvPicPr>
          <p:nvPr/>
        </p:nvPicPr>
        <p:blipFill>
          <a:blip r:embed="rId3"/>
          <a:stretch>
            <a:fillRect/>
          </a:stretch>
        </p:blipFill>
        <p:spPr>
          <a:xfrm>
            <a:off x="2221274" y="2335651"/>
            <a:ext cx="7749451" cy="149879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title"/>
          </p:nvPr>
        </p:nvSpPr>
        <p:spPr/>
        <p:txBody>
          <a:bodyPr/>
          <a:lstStyle/>
          <a:p>
            <a:r>
              <a:rPr lang="en-IE" dirty="0"/>
              <a:t>PID Control</a:t>
            </a:r>
          </a:p>
        </p:txBody>
      </p:sp>
      <p:sp>
        <p:nvSpPr>
          <p:cNvPr id="309" name="Google Shape;309;p50"/>
          <p:cNvSpPr txBox="1">
            <a:spLocks noGrp="1"/>
          </p:cNvSpPr>
          <p:nvPr>
            <p:ph idx="1"/>
          </p:nvPr>
        </p:nvSpPr>
        <p:spPr>
          <a:prstGeom prst="rect">
            <a:avLst/>
          </a:prstGeom>
          <a:noFill/>
          <a:ln>
            <a:noFill/>
          </a:ln>
        </p:spPr>
        <p:txBody>
          <a:bodyPr spcFirstLastPara="1" vert="horz" wrap="square" lIns="121900" tIns="60933" rIns="121900" bIns="60933" rtlCol="0" anchor="t" anchorCtr="0">
            <a:noAutofit/>
          </a:bodyPr>
          <a:lstStyle/>
          <a:p>
            <a:pPr marL="228594" indent="-228594">
              <a:spcBef>
                <a:spcPts val="0"/>
              </a:spcBef>
              <a:buClr>
                <a:srgbClr val="000000"/>
              </a:buClr>
              <a:buSzPts val="2100"/>
              <a:buFont typeface="Arial"/>
              <a:buChar char="•"/>
            </a:pPr>
            <a:r>
              <a:rPr lang="en" dirty="0">
                <a:solidFill>
                  <a:srgbClr val="000000"/>
                </a:solidFill>
                <a:latin typeface="Calibri"/>
                <a:ea typeface="Calibri"/>
                <a:cs typeface="Calibri"/>
                <a:sym typeface="Calibri"/>
              </a:rPr>
              <a:t>You can also use PID Speed Control Algorithm</a:t>
            </a:r>
          </a:p>
          <a:p>
            <a:pPr marL="685794" lvl="1" indent="-228594">
              <a:spcBef>
                <a:spcPts val="0"/>
              </a:spcBef>
              <a:buClr>
                <a:srgbClr val="000000"/>
              </a:buClr>
              <a:buSzPts val="2100"/>
              <a:buFont typeface="Arial"/>
              <a:buChar char="•"/>
            </a:pPr>
            <a:r>
              <a:rPr lang="en-IE" dirty="0"/>
              <a:t>Proportional-Integral-Derivative</a:t>
            </a:r>
            <a:endParaRPr dirty="0">
              <a:solidFill>
                <a:srgbClr val="000000"/>
              </a:solidFill>
            </a:endParaRPr>
          </a:p>
          <a:p>
            <a:pPr marL="228594" indent="-50799">
              <a:buClr>
                <a:schemeClr val="dk1"/>
              </a:buClr>
              <a:buSzPts val="2100"/>
              <a:buNone/>
            </a:pPr>
            <a:endParaRPr dirty="0">
              <a:solidFill>
                <a:srgbClr val="000000"/>
              </a:solidFill>
              <a:latin typeface="Calibri"/>
              <a:ea typeface="Calibri"/>
              <a:cs typeface="Calibri"/>
              <a:sym typeface="Calibri"/>
            </a:endParaRPr>
          </a:p>
          <a:p>
            <a:pPr marL="228594" indent="-228594">
              <a:buClr>
                <a:srgbClr val="000000"/>
              </a:buClr>
              <a:buSzPts val="2100"/>
              <a:buFont typeface="Arial"/>
              <a:buChar char="•"/>
            </a:pPr>
            <a:r>
              <a:rPr lang="en" dirty="0">
                <a:solidFill>
                  <a:srgbClr val="000000"/>
                </a:solidFill>
                <a:latin typeface="Calibri"/>
                <a:ea typeface="Calibri"/>
                <a:cs typeface="Calibri"/>
                <a:sym typeface="Calibri"/>
              </a:rPr>
              <a:t>With rotation sensors, the robot can be aware of how far each wheel has moved</a:t>
            </a:r>
            <a:endParaRPr dirty="0">
              <a:solidFill>
                <a:srgbClr val="000000"/>
              </a:solidFill>
            </a:endParaRPr>
          </a:p>
          <a:p>
            <a:pPr marL="228594" indent="-50799">
              <a:buClr>
                <a:schemeClr val="dk1"/>
              </a:buClr>
              <a:buSzPts val="2100"/>
              <a:buNone/>
            </a:pPr>
            <a:endParaRPr dirty="0">
              <a:solidFill>
                <a:srgbClr val="000000"/>
              </a:solidFill>
              <a:latin typeface="Calibri"/>
              <a:ea typeface="Calibri"/>
              <a:cs typeface="Calibri"/>
              <a:sym typeface="Calibri"/>
            </a:endParaRPr>
          </a:p>
          <a:p>
            <a:pPr marL="228594" indent="-228594">
              <a:spcAft>
                <a:spcPts val="2133"/>
              </a:spcAft>
              <a:buClr>
                <a:srgbClr val="000000"/>
              </a:buClr>
              <a:buSzPts val="2100"/>
              <a:buFont typeface="Arial"/>
              <a:buChar char="•"/>
            </a:pPr>
            <a:r>
              <a:rPr lang="en" dirty="0">
                <a:solidFill>
                  <a:srgbClr val="000000"/>
                </a:solidFill>
                <a:latin typeface="Calibri"/>
                <a:ea typeface="Calibri"/>
                <a:cs typeface="Calibri"/>
                <a:sym typeface="Calibri"/>
              </a:rPr>
              <a:t>By comparing the motor’s current position to its position a second ago the robot can calculate how fast the wheel is moving</a:t>
            </a:r>
            <a:br>
              <a:rPr lang="en" dirty="0">
                <a:solidFill>
                  <a:srgbClr val="000000"/>
                </a:solidFill>
                <a:latin typeface="Calibri"/>
                <a:ea typeface="Calibri"/>
                <a:cs typeface="Calibri"/>
                <a:sym typeface="Calibri"/>
              </a:rPr>
            </a:br>
            <a:br>
              <a:rPr lang="en" dirty="0">
                <a:solidFill>
                  <a:srgbClr val="000000"/>
                </a:solidFill>
                <a:latin typeface="Calibri"/>
                <a:ea typeface="Calibri"/>
                <a:cs typeface="Calibri"/>
                <a:sym typeface="Calibri"/>
              </a:rPr>
            </a:br>
            <a:endParaRPr dirty="0">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1"/>
          <p:cNvSpPr txBox="1">
            <a:spLocks noGrp="1"/>
          </p:cNvSpPr>
          <p:nvPr>
            <p:ph type="title"/>
          </p:nvPr>
        </p:nvSpPr>
        <p:spPr/>
        <p:txBody>
          <a:bodyPr/>
          <a:lstStyle/>
          <a:p>
            <a:r>
              <a:rPr lang="en-IE"/>
              <a:t>PID</a:t>
            </a:r>
          </a:p>
        </p:txBody>
      </p:sp>
      <p:pic>
        <p:nvPicPr>
          <p:cNvPr id="315" name="Google Shape;315;p51"/>
          <p:cNvPicPr preferRelativeResize="0">
            <a:picLocks noGrp="1"/>
          </p:cNvPicPr>
          <p:nvPr>
            <p:ph type="body" idx="4294967295"/>
          </p:nvPr>
        </p:nvPicPr>
        <p:blipFill rotWithShape="1">
          <a:blip r:embed="rId3"/>
          <a:srcRect/>
          <a:stretch/>
        </p:blipFill>
        <p:spPr>
          <a:xfrm>
            <a:off x="1106485" y="1348740"/>
            <a:ext cx="9979025" cy="4357468"/>
          </a:xfrm>
          <a:prstGeom prst="rect">
            <a:avLst/>
          </a:prstGeom>
        </p:spPr>
      </p:pic>
      <p:pic>
        <p:nvPicPr>
          <p:cNvPr id="316" name="Google Shape;316;p51"/>
          <p:cNvPicPr preferRelativeResize="0"/>
          <p:nvPr/>
        </p:nvPicPr>
        <p:blipFill rotWithShape="1">
          <a:blip r:embed="rId4"/>
          <a:srcRect/>
          <a:stretch/>
        </p:blipFill>
        <p:spPr>
          <a:xfrm>
            <a:off x="2730167" y="5900490"/>
            <a:ext cx="6731659" cy="59238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p:nvPr>
        </p:nvSpPr>
        <p:spPr/>
        <p:txBody>
          <a:bodyPr/>
          <a:lstStyle/>
          <a:p>
            <a:r>
              <a:rPr lang="en-IE"/>
              <a:t>Speed</a:t>
            </a:r>
          </a:p>
        </p:txBody>
      </p:sp>
      <p:sp>
        <p:nvSpPr>
          <p:cNvPr id="322" name="Google Shape;322;p52"/>
          <p:cNvSpPr txBox="1">
            <a:spLocks noGrp="1"/>
          </p:cNvSpPr>
          <p:nvPr>
            <p:ph idx="1"/>
          </p:nvPr>
        </p:nvSpPr>
        <p:spPr/>
        <p:txBody>
          <a:bodyPr>
            <a:normAutofit fontScale="92500" lnSpcReduction="10000"/>
          </a:bodyPr>
          <a:lstStyle/>
          <a:p>
            <a:r>
              <a:rPr lang="en-IE" dirty="0">
                <a:sym typeface="Calibri"/>
              </a:rPr>
              <a:t>Speed is translated into a “speed rating” </a:t>
            </a:r>
            <a:endParaRPr lang="en-IE" dirty="0"/>
          </a:p>
          <a:p>
            <a:pPr lvl="1"/>
            <a:r>
              <a:rPr lang="en-IE" dirty="0">
                <a:sym typeface="Calibri"/>
              </a:rPr>
              <a:t>A speed rating of 100 = an “ideal motor” running at 100% power</a:t>
            </a:r>
          </a:p>
          <a:p>
            <a:endParaRPr lang="en-IE" dirty="0">
              <a:sym typeface="Calibri"/>
            </a:endParaRPr>
          </a:p>
          <a:p>
            <a:r>
              <a:rPr lang="en-IE" dirty="0">
                <a:sym typeface="Calibri"/>
              </a:rPr>
              <a:t>The robot can now tell how fast the wheel is actually turning, it can use PID to tune the motor power levels to make sure it is running at the correct speed</a:t>
            </a:r>
          </a:p>
          <a:p>
            <a:endParaRPr lang="en-IE" dirty="0">
              <a:sym typeface="Calibri"/>
            </a:endParaRPr>
          </a:p>
          <a:p>
            <a:r>
              <a:rPr lang="en-IE" dirty="0">
                <a:sym typeface="Calibri"/>
              </a:rPr>
              <a:t>If the motor’s actual speed is lower than it should be, the PID algorithm will increase its power level. If the motor is ahead, PID will slow it down</a:t>
            </a:r>
            <a:br>
              <a:rPr lang="en-IE" dirty="0">
                <a:sym typeface="Calibri"/>
              </a:rPr>
            </a:br>
            <a:br>
              <a:rPr lang="en-IE" dirty="0">
                <a:sym typeface="Calibri"/>
              </a:rPr>
            </a:br>
            <a:endParaRPr lang="en-IE" dirty="0">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p:txBody>
          <a:bodyPr/>
          <a:lstStyle/>
          <a:p>
            <a:r>
              <a:rPr lang="en-IE"/>
              <a:t>PID &amp; Synchronizing Movement</a:t>
            </a:r>
          </a:p>
        </p:txBody>
      </p:sp>
      <p:grpSp>
        <p:nvGrpSpPr>
          <p:cNvPr id="328" name="Google Shape;328;p53"/>
          <p:cNvGrpSpPr/>
          <p:nvPr/>
        </p:nvGrpSpPr>
        <p:grpSpPr>
          <a:xfrm>
            <a:off x="844803" y="1800857"/>
            <a:ext cx="10099812" cy="1645536"/>
            <a:chOff x="633619" y="3213094"/>
            <a:chExt cx="5853832" cy="1054200"/>
          </a:xfrm>
        </p:grpSpPr>
        <p:sp>
          <p:nvSpPr>
            <p:cNvPr id="329" name="Google Shape;329;p53"/>
            <p:cNvSpPr/>
            <p:nvPr/>
          </p:nvSpPr>
          <p:spPr>
            <a:xfrm>
              <a:off x="633619"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Desired Speed</a:t>
              </a:r>
              <a:endParaRPr sz="2400"/>
            </a:p>
            <a:p>
              <a:pPr algn="ctr">
                <a:lnSpc>
                  <a:spcPct val="90000"/>
                </a:lnSpc>
                <a:spcBef>
                  <a:spcPts val="840"/>
                </a:spcBef>
              </a:pPr>
              <a:r>
                <a:rPr lang="en" sz="2400">
                  <a:solidFill>
                    <a:schemeClr val="lt1"/>
                  </a:solidFill>
                  <a:latin typeface="Calibri"/>
                  <a:ea typeface="Calibri"/>
                  <a:cs typeface="Calibri"/>
                  <a:sym typeface="Calibri"/>
                </a:rPr>
                <a:t>50</a:t>
              </a:r>
              <a:endParaRPr sz="2400"/>
            </a:p>
          </p:txBody>
        </p:sp>
        <p:sp>
          <p:nvSpPr>
            <p:cNvPr id="330" name="Google Shape;330;p53"/>
            <p:cNvSpPr/>
            <p:nvPr/>
          </p:nvSpPr>
          <p:spPr>
            <a:xfrm>
              <a:off x="2328142" y="3549206"/>
              <a:ext cx="326700" cy="381900"/>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306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31" name="Google Shape;331;p53"/>
            <p:cNvSpPr/>
            <p:nvPr/>
          </p:nvSpPr>
          <p:spPr>
            <a:xfrm>
              <a:off x="2790285"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Motor Power</a:t>
              </a:r>
              <a:endParaRPr sz="2400"/>
            </a:p>
            <a:p>
              <a:pPr algn="ctr">
                <a:lnSpc>
                  <a:spcPct val="90000"/>
                </a:lnSpc>
                <a:spcBef>
                  <a:spcPts val="840"/>
                </a:spcBef>
              </a:pPr>
              <a:r>
                <a:rPr lang="en" sz="2400">
                  <a:solidFill>
                    <a:schemeClr val="lt1"/>
                  </a:solidFill>
                  <a:latin typeface="Calibri"/>
                  <a:ea typeface="Calibri"/>
                  <a:cs typeface="Calibri"/>
                  <a:sym typeface="Calibri"/>
                </a:rPr>
                <a:t>50</a:t>
              </a:r>
              <a:endParaRPr sz="2400"/>
            </a:p>
          </p:txBody>
        </p:sp>
        <p:sp>
          <p:nvSpPr>
            <p:cNvPr id="332" name="Google Shape;332;p53"/>
            <p:cNvSpPr/>
            <p:nvPr/>
          </p:nvSpPr>
          <p:spPr>
            <a:xfrm>
              <a:off x="4484808" y="3549206"/>
              <a:ext cx="326700" cy="381900"/>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306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33" name="Google Shape;333;p53"/>
            <p:cNvSpPr/>
            <p:nvPr/>
          </p:nvSpPr>
          <p:spPr>
            <a:xfrm>
              <a:off x="4946951"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Measured Speed</a:t>
              </a:r>
              <a:endParaRPr sz="2400"/>
            </a:p>
            <a:p>
              <a:pPr algn="ctr">
                <a:lnSpc>
                  <a:spcPct val="90000"/>
                </a:lnSpc>
                <a:spcBef>
                  <a:spcPts val="840"/>
                </a:spcBef>
              </a:pPr>
              <a:r>
                <a:rPr lang="en" sz="2400">
                  <a:solidFill>
                    <a:schemeClr val="lt1"/>
                  </a:solidFill>
                  <a:latin typeface="Calibri"/>
                  <a:ea typeface="Calibri"/>
                  <a:cs typeface="Calibri"/>
                  <a:sym typeface="Calibri"/>
                </a:rPr>
                <a:t>46</a:t>
              </a:r>
              <a:endParaRPr sz="240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p:txBody>
          <a:bodyPr/>
          <a:lstStyle/>
          <a:p>
            <a:r>
              <a:rPr lang="en-IE"/>
              <a:t>PID &amp; Synchronizing Movement</a:t>
            </a:r>
          </a:p>
        </p:txBody>
      </p:sp>
      <p:grpSp>
        <p:nvGrpSpPr>
          <p:cNvPr id="339" name="Google Shape;339;p54"/>
          <p:cNvGrpSpPr/>
          <p:nvPr/>
        </p:nvGrpSpPr>
        <p:grpSpPr>
          <a:xfrm>
            <a:off x="844804" y="1800857"/>
            <a:ext cx="10127825" cy="4233592"/>
            <a:chOff x="633619" y="3213094"/>
            <a:chExt cx="5870069" cy="2712218"/>
          </a:xfrm>
        </p:grpSpPr>
        <p:sp>
          <p:nvSpPr>
            <p:cNvPr id="340" name="Google Shape;340;p54"/>
            <p:cNvSpPr/>
            <p:nvPr/>
          </p:nvSpPr>
          <p:spPr>
            <a:xfrm>
              <a:off x="633619"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Desired Speed</a:t>
              </a:r>
              <a:endParaRPr sz="2400"/>
            </a:p>
            <a:p>
              <a:pPr algn="ctr">
                <a:lnSpc>
                  <a:spcPct val="90000"/>
                </a:lnSpc>
                <a:spcBef>
                  <a:spcPts val="840"/>
                </a:spcBef>
              </a:pPr>
              <a:r>
                <a:rPr lang="en" sz="2400">
                  <a:solidFill>
                    <a:schemeClr val="lt1"/>
                  </a:solidFill>
                  <a:latin typeface="Calibri"/>
                  <a:ea typeface="Calibri"/>
                  <a:cs typeface="Calibri"/>
                  <a:sym typeface="Calibri"/>
                </a:rPr>
                <a:t>50</a:t>
              </a:r>
              <a:endParaRPr sz="2400"/>
            </a:p>
          </p:txBody>
        </p:sp>
        <p:sp>
          <p:nvSpPr>
            <p:cNvPr id="341" name="Google Shape;341;p54"/>
            <p:cNvSpPr/>
            <p:nvPr/>
          </p:nvSpPr>
          <p:spPr>
            <a:xfrm>
              <a:off x="2328142" y="3549206"/>
              <a:ext cx="326700" cy="381900"/>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306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42" name="Google Shape;342;p54"/>
            <p:cNvSpPr/>
            <p:nvPr/>
          </p:nvSpPr>
          <p:spPr>
            <a:xfrm>
              <a:off x="2790285"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Motor Power</a:t>
              </a:r>
              <a:endParaRPr sz="2400"/>
            </a:p>
            <a:p>
              <a:pPr algn="ctr">
                <a:lnSpc>
                  <a:spcPct val="90000"/>
                </a:lnSpc>
                <a:spcBef>
                  <a:spcPts val="840"/>
                </a:spcBef>
              </a:pPr>
              <a:r>
                <a:rPr lang="en" sz="2400">
                  <a:solidFill>
                    <a:schemeClr val="lt1"/>
                  </a:solidFill>
                  <a:latin typeface="Calibri"/>
                  <a:ea typeface="Calibri"/>
                  <a:cs typeface="Calibri"/>
                  <a:sym typeface="Calibri"/>
                </a:rPr>
                <a:t>50</a:t>
              </a:r>
              <a:endParaRPr sz="2400"/>
            </a:p>
          </p:txBody>
        </p:sp>
        <p:sp>
          <p:nvSpPr>
            <p:cNvPr id="343" name="Google Shape;343;p54"/>
            <p:cNvSpPr/>
            <p:nvPr/>
          </p:nvSpPr>
          <p:spPr>
            <a:xfrm>
              <a:off x="4484808" y="3549206"/>
              <a:ext cx="326700" cy="381900"/>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306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44" name="Google Shape;344;p54"/>
            <p:cNvSpPr/>
            <p:nvPr/>
          </p:nvSpPr>
          <p:spPr>
            <a:xfrm>
              <a:off x="4946951"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Measured Speed</a:t>
              </a:r>
              <a:endParaRPr sz="2400"/>
            </a:p>
            <a:p>
              <a:pPr algn="ctr">
                <a:lnSpc>
                  <a:spcPct val="90000"/>
                </a:lnSpc>
                <a:spcBef>
                  <a:spcPts val="840"/>
                </a:spcBef>
              </a:pPr>
              <a:r>
                <a:rPr lang="en" sz="2400">
                  <a:solidFill>
                    <a:schemeClr val="lt1"/>
                  </a:solidFill>
                  <a:latin typeface="Calibri"/>
                  <a:ea typeface="Calibri"/>
                  <a:cs typeface="Calibri"/>
                  <a:sym typeface="Calibri"/>
                </a:rPr>
                <a:t>46</a:t>
              </a:r>
              <a:endParaRPr sz="2400"/>
            </a:p>
          </p:txBody>
        </p:sp>
        <p:sp>
          <p:nvSpPr>
            <p:cNvPr id="345" name="Google Shape;345;p54"/>
            <p:cNvSpPr/>
            <p:nvPr/>
          </p:nvSpPr>
          <p:spPr>
            <a:xfrm rot="5367782">
              <a:off x="5565332" y="4387317"/>
              <a:ext cx="320114" cy="381917"/>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280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46" name="Google Shape;346;p54"/>
            <p:cNvSpPr/>
            <p:nvPr/>
          </p:nvSpPr>
          <p:spPr>
            <a:xfrm>
              <a:off x="4963188" y="4871112"/>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Error</a:t>
              </a:r>
              <a:endParaRPr sz="2400"/>
            </a:p>
            <a:p>
              <a:pPr algn="ctr">
                <a:lnSpc>
                  <a:spcPct val="90000"/>
                </a:lnSpc>
                <a:spcBef>
                  <a:spcPts val="840"/>
                </a:spcBef>
              </a:pPr>
              <a:r>
                <a:rPr lang="en" sz="2400">
                  <a:solidFill>
                    <a:schemeClr val="lt1"/>
                  </a:solidFill>
                  <a:latin typeface="Calibri"/>
                  <a:ea typeface="Calibri"/>
                  <a:cs typeface="Calibri"/>
                  <a:sym typeface="Calibri"/>
                </a:rPr>
                <a:t>4</a:t>
              </a:r>
              <a:endParaRPr sz="2400"/>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5"/>
          <p:cNvSpPr txBox="1">
            <a:spLocks noGrp="1"/>
          </p:cNvSpPr>
          <p:nvPr>
            <p:ph type="title"/>
          </p:nvPr>
        </p:nvSpPr>
        <p:spPr/>
        <p:txBody>
          <a:bodyPr/>
          <a:lstStyle/>
          <a:p>
            <a:r>
              <a:rPr lang="en-IE"/>
              <a:t>PID &amp; Synchronizing Movement</a:t>
            </a:r>
          </a:p>
        </p:txBody>
      </p:sp>
      <p:grpSp>
        <p:nvGrpSpPr>
          <p:cNvPr id="352" name="Google Shape;352;p55"/>
          <p:cNvGrpSpPr/>
          <p:nvPr/>
        </p:nvGrpSpPr>
        <p:grpSpPr>
          <a:xfrm>
            <a:off x="844804" y="1800858"/>
            <a:ext cx="10127825" cy="4236357"/>
            <a:chOff x="633619" y="3213094"/>
            <a:chExt cx="5870069" cy="2713990"/>
          </a:xfrm>
        </p:grpSpPr>
        <p:sp>
          <p:nvSpPr>
            <p:cNvPr id="353" name="Google Shape;353;p55"/>
            <p:cNvSpPr/>
            <p:nvPr/>
          </p:nvSpPr>
          <p:spPr>
            <a:xfrm>
              <a:off x="633619"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Desired Speed</a:t>
              </a:r>
              <a:endParaRPr sz="2400"/>
            </a:p>
            <a:p>
              <a:pPr algn="ctr">
                <a:lnSpc>
                  <a:spcPct val="90000"/>
                </a:lnSpc>
                <a:spcBef>
                  <a:spcPts val="840"/>
                </a:spcBef>
              </a:pPr>
              <a:r>
                <a:rPr lang="en" sz="2400">
                  <a:solidFill>
                    <a:schemeClr val="lt1"/>
                  </a:solidFill>
                  <a:latin typeface="Calibri"/>
                  <a:ea typeface="Calibri"/>
                  <a:cs typeface="Calibri"/>
                  <a:sym typeface="Calibri"/>
                </a:rPr>
                <a:t>50</a:t>
              </a:r>
              <a:endParaRPr sz="2400"/>
            </a:p>
          </p:txBody>
        </p:sp>
        <p:sp>
          <p:nvSpPr>
            <p:cNvPr id="354" name="Google Shape;354;p55"/>
            <p:cNvSpPr/>
            <p:nvPr/>
          </p:nvSpPr>
          <p:spPr>
            <a:xfrm>
              <a:off x="2328142" y="3549206"/>
              <a:ext cx="326700" cy="381900"/>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306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55" name="Google Shape;355;p55"/>
            <p:cNvSpPr/>
            <p:nvPr/>
          </p:nvSpPr>
          <p:spPr>
            <a:xfrm>
              <a:off x="2790285"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Motor Power</a:t>
              </a:r>
              <a:endParaRPr sz="2400"/>
            </a:p>
            <a:p>
              <a:pPr algn="ctr">
                <a:lnSpc>
                  <a:spcPct val="90000"/>
                </a:lnSpc>
                <a:spcBef>
                  <a:spcPts val="840"/>
                </a:spcBef>
              </a:pPr>
              <a:r>
                <a:rPr lang="en" sz="2400">
                  <a:solidFill>
                    <a:schemeClr val="lt1"/>
                  </a:solidFill>
                  <a:latin typeface="Calibri"/>
                  <a:ea typeface="Calibri"/>
                  <a:cs typeface="Calibri"/>
                  <a:sym typeface="Calibri"/>
                </a:rPr>
                <a:t>50</a:t>
              </a:r>
              <a:endParaRPr sz="2400"/>
            </a:p>
          </p:txBody>
        </p:sp>
        <p:sp>
          <p:nvSpPr>
            <p:cNvPr id="356" name="Google Shape;356;p55"/>
            <p:cNvSpPr/>
            <p:nvPr/>
          </p:nvSpPr>
          <p:spPr>
            <a:xfrm>
              <a:off x="4484808" y="3549206"/>
              <a:ext cx="326700" cy="381900"/>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306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57" name="Google Shape;357;p55"/>
            <p:cNvSpPr/>
            <p:nvPr/>
          </p:nvSpPr>
          <p:spPr>
            <a:xfrm>
              <a:off x="4946951"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Measured Speed</a:t>
              </a:r>
              <a:endParaRPr sz="2400"/>
            </a:p>
            <a:p>
              <a:pPr algn="ctr">
                <a:lnSpc>
                  <a:spcPct val="90000"/>
                </a:lnSpc>
                <a:spcBef>
                  <a:spcPts val="840"/>
                </a:spcBef>
              </a:pPr>
              <a:r>
                <a:rPr lang="en" sz="2400">
                  <a:solidFill>
                    <a:schemeClr val="lt1"/>
                  </a:solidFill>
                  <a:latin typeface="Calibri"/>
                  <a:ea typeface="Calibri"/>
                  <a:cs typeface="Calibri"/>
                  <a:sym typeface="Calibri"/>
                </a:rPr>
                <a:t>46</a:t>
              </a:r>
              <a:endParaRPr sz="2400"/>
            </a:p>
          </p:txBody>
        </p:sp>
        <p:sp>
          <p:nvSpPr>
            <p:cNvPr id="358" name="Google Shape;358;p55"/>
            <p:cNvSpPr/>
            <p:nvPr/>
          </p:nvSpPr>
          <p:spPr>
            <a:xfrm rot="5367782">
              <a:off x="5565332" y="4387317"/>
              <a:ext cx="320114" cy="381917"/>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280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59" name="Google Shape;359;p55"/>
            <p:cNvSpPr/>
            <p:nvPr/>
          </p:nvSpPr>
          <p:spPr>
            <a:xfrm>
              <a:off x="4963188" y="4871112"/>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Error</a:t>
              </a:r>
              <a:endParaRPr sz="2400"/>
            </a:p>
            <a:p>
              <a:pPr algn="ctr">
                <a:lnSpc>
                  <a:spcPct val="90000"/>
                </a:lnSpc>
                <a:spcBef>
                  <a:spcPts val="840"/>
                </a:spcBef>
              </a:pPr>
              <a:r>
                <a:rPr lang="en" sz="2400">
                  <a:solidFill>
                    <a:schemeClr val="lt1"/>
                  </a:solidFill>
                  <a:latin typeface="Calibri"/>
                  <a:ea typeface="Calibri"/>
                  <a:cs typeface="Calibri"/>
                  <a:sym typeface="Calibri"/>
                </a:rPr>
                <a:t>4</a:t>
              </a:r>
              <a:endParaRPr sz="2400"/>
            </a:p>
          </p:txBody>
        </p:sp>
        <p:sp>
          <p:nvSpPr>
            <p:cNvPr id="360" name="Google Shape;360;p55"/>
            <p:cNvSpPr/>
            <p:nvPr/>
          </p:nvSpPr>
          <p:spPr>
            <a:xfrm rot="-2987">
              <a:off x="4455116" y="5208107"/>
              <a:ext cx="345300" cy="381900"/>
            </a:xfrm>
            <a:custGeom>
              <a:avLst/>
              <a:gdLst/>
              <a:ahLst/>
              <a:cxnLst/>
              <a:rect l="l" t="t" r="r" b="b"/>
              <a:pathLst>
                <a:path w="120000" h="120000" extrusionOk="0">
                  <a:moveTo>
                    <a:pt x="120000" y="95999"/>
                  </a:moveTo>
                  <a:lnTo>
                    <a:pt x="59999" y="95999"/>
                  </a:lnTo>
                  <a:lnTo>
                    <a:pt x="59999" y="120000"/>
                  </a:lnTo>
                  <a:lnTo>
                    <a:pt x="0" y="60000"/>
                  </a:lnTo>
                  <a:lnTo>
                    <a:pt x="59999" y="0"/>
                  </a:lnTo>
                  <a:lnTo>
                    <a:pt x="59999" y="24000"/>
                  </a:lnTo>
                  <a:lnTo>
                    <a:pt x="120000" y="24000"/>
                  </a:lnTo>
                  <a:lnTo>
                    <a:pt x="120000" y="95999"/>
                  </a:lnTo>
                  <a:close/>
                </a:path>
              </a:pathLst>
            </a:custGeom>
            <a:solidFill>
              <a:srgbClr val="ABBADE"/>
            </a:solidFill>
            <a:ln>
              <a:noFill/>
            </a:ln>
          </p:spPr>
          <p:txBody>
            <a:bodyPr spcFirstLastPara="1" wrap="square" lIns="138067" tIns="101867" rIns="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61" name="Google Shape;361;p55"/>
            <p:cNvSpPr/>
            <p:nvPr/>
          </p:nvSpPr>
          <p:spPr>
            <a:xfrm>
              <a:off x="2771343" y="487288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PID Adjustment</a:t>
              </a:r>
              <a:endParaRPr sz="2400"/>
            </a:p>
            <a:p>
              <a:pPr algn="ctr">
                <a:lnSpc>
                  <a:spcPct val="90000"/>
                </a:lnSpc>
                <a:spcBef>
                  <a:spcPts val="840"/>
                </a:spcBef>
              </a:pPr>
              <a:r>
                <a:rPr lang="en" sz="2400">
                  <a:solidFill>
                    <a:schemeClr val="lt1"/>
                  </a:solidFill>
                  <a:latin typeface="Calibri"/>
                  <a:ea typeface="Calibri"/>
                  <a:cs typeface="Calibri"/>
                  <a:sym typeface="Calibri"/>
                </a:rPr>
                <a:t>5</a:t>
              </a:r>
              <a:endParaRPr sz="240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p:txBody>
          <a:bodyPr/>
          <a:lstStyle/>
          <a:p>
            <a:r>
              <a:rPr lang="en-IE"/>
              <a:t>Lab Feedback</a:t>
            </a:r>
          </a:p>
        </p:txBody>
      </p:sp>
      <p:sp>
        <p:nvSpPr>
          <p:cNvPr id="80" name="Google Shape;80;p15"/>
          <p:cNvSpPr txBox="1">
            <a:spLocks noGrp="1"/>
          </p:cNvSpPr>
          <p:nvPr>
            <p:ph idx="1"/>
          </p:nvPr>
        </p:nvSpPr>
        <p:spPr/>
        <p:txBody>
          <a:bodyPr/>
          <a:lstStyle/>
          <a:p>
            <a:r>
              <a:rPr lang="en-IE" dirty="0">
                <a:sym typeface="Calibri"/>
              </a:rPr>
              <a:t>What was easy?</a:t>
            </a:r>
          </a:p>
          <a:p>
            <a:endParaRPr lang="en-IE" dirty="0">
              <a:sym typeface="Calibri"/>
            </a:endParaRPr>
          </a:p>
          <a:p>
            <a:r>
              <a:rPr lang="en-IE" dirty="0">
                <a:sym typeface="Calibri"/>
              </a:rPr>
              <a:t>What did you learn?</a:t>
            </a:r>
          </a:p>
          <a:p>
            <a:endParaRPr lang="en-IE" dirty="0">
              <a:sym typeface="Calibri"/>
            </a:endParaRPr>
          </a:p>
          <a:p>
            <a:r>
              <a:rPr lang="en-IE" dirty="0">
                <a:sym typeface="Calibri"/>
              </a:rPr>
              <a:t>What was hard?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6"/>
          <p:cNvSpPr txBox="1">
            <a:spLocks noGrp="1"/>
          </p:cNvSpPr>
          <p:nvPr>
            <p:ph type="title"/>
          </p:nvPr>
        </p:nvSpPr>
        <p:spPr/>
        <p:txBody>
          <a:bodyPr/>
          <a:lstStyle/>
          <a:p>
            <a:r>
              <a:rPr lang="en-IE"/>
              <a:t>PID &amp; Synchronizing Movement</a:t>
            </a:r>
          </a:p>
        </p:txBody>
      </p:sp>
      <p:sp>
        <p:nvSpPr>
          <p:cNvPr id="367" name="Google Shape;367;p56"/>
          <p:cNvSpPr/>
          <p:nvPr/>
        </p:nvSpPr>
        <p:spPr>
          <a:xfrm rot="5400000">
            <a:off x="5671364" y="3521524"/>
            <a:ext cx="446800" cy="795200"/>
          </a:xfrm>
          <a:custGeom>
            <a:avLst/>
            <a:gdLst/>
            <a:ahLst/>
            <a:cxnLst/>
            <a:rect l="l" t="t" r="r" b="b"/>
            <a:pathLst>
              <a:path w="120000" h="120000" extrusionOk="0">
                <a:moveTo>
                  <a:pt x="120000" y="95999"/>
                </a:moveTo>
                <a:lnTo>
                  <a:pt x="59999" y="95999"/>
                </a:lnTo>
                <a:lnTo>
                  <a:pt x="59999" y="120000"/>
                </a:lnTo>
                <a:lnTo>
                  <a:pt x="0" y="60000"/>
                </a:lnTo>
                <a:lnTo>
                  <a:pt x="59999" y="0"/>
                </a:lnTo>
                <a:lnTo>
                  <a:pt x="59999" y="24000"/>
                </a:lnTo>
                <a:lnTo>
                  <a:pt x="120000" y="24000"/>
                </a:lnTo>
                <a:lnTo>
                  <a:pt x="120000" y="95999"/>
                </a:lnTo>
                <a:close/>
              </a:path>
            </a:pathLst>
          </a:custGeom>
          <a:solidFill>
            <a:srgbClr val="ABBADE"/>
          </a:solidFill>
          <a:ln>
            <a:noFill/>
          </a:ln>
        </p:spPr>
        <p:txBody>
          <a:bodyPr spcFirstLastPara="1" wrap="square" lIns="138067" tIns="101867" rIns="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grpSp>
        <p:nvGrpSpPr>
          <p:cNvPr id="368" name="Google Shape;368;p56"/>
          <p:cNvGrpSpPr/>
          <p:nvPr/>
        </p:nvGrpSpPr>
        <p:grpSpPr>
          <a:xfrm>
            <a:off x="844804" y="1800858"/>
            <a:ext cx="10127825" cy="4236357"/>
            <a:chOff x="633619" y="3213094"/>
            <a:chExt cx="5870069" cy="2713990"/>
          </a:xfrm>
        </p:grpSpPr>
        <p:sp>
          <p:nvSpPr>
            <p:cNvPr id="369" name="Google Shape;369;p56"/>
            <p:cNvSpPr/>
            <p:nvPr/>
          </p:nvSpPr>
          <p:spPr>
            <a:xfrm>
              <a:off x="633619"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Desired Speed</a:t>
              </a:r>
              <a:endParaRPr sz="2400"/>
            </a:p>
            <a:p>
              <a:pPr algn="ctr">
                <a:lnSpc>
                  <a:spcPct val="90000"/>
                </a:lnSpc>
                <a:spcBef>
                  <a:spcPts val="840"/>
                </a:spcBef>
              </a:pPr>
              <a:r>
                <a:rPr lang="en" sz="2400">
                  <a:solidFill>
                    <a:schemeClr val="lt1"/>
                  </a:solidFill>
                  <a:latin typeface="Calibri"/>
                  <a:ea typeface="Calibri"/>
                  <a:cs typeface="Calibri"/>
                  <a:sym typeface="Calibri"/>
                </a:rPr>
                <a:t>50</a:t>
              </a:r>
              <a:endParaRPr sz="2400"/>
            </a:p>
          </p:txBody>
        </p:sp>
        <p:sp>
          <p:nvSpPr>
            <p:cNvPr id="370" name="Google Shape;370;p56"/>
            <p:cNvSpPr/>
            <p:nvPr/>
          </p:nvSpPr>
          <p:spPr>
            <a:xfrm>
              <a:off x="2328142" y="3549206"/>
              <a:ext cx="326700" cy="381900"/>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306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71" name="Google Shape;371;p56"/>
            <p:cNvSpPr/>
            <p:nvPr/>
          </p:nvSpPr>
          <p:spPr>
            <a:xfrm>
              <a:off x="2790285"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76200" cap="flat" cmpd="sng">
              <a:solidFill>
                <a:schemeClr val="dk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Motor Power</a:t>
              </a:r>
              <a:endParaRPr sz="2400"/>
            </a:p>
            <a:p>
              <a:pPr algn="ctr">
                <a:lnSpc>
                  <a:spcPct val="90000"/>
                </a:lnSpc>
                <a:spcBef>
                  <a:spcPts val="840"/>
                </a:spcBef>
              </a:pPr>
              <a:r>
                <a:rPr lang="en" sz="2400">
                  <a:solidFill>
                    <a:schemeClr val="lt1"/>
                  </a:solidFill>
                  <a:latin typeface="Calibri"/>
                  <a:ea typeface="Calibri"/>
                  <a:cs typeface="Calibri"/>
                  <a:sym typeface="Calibri"/>
                </a:rPr>
                <a:t>55</a:t>
              </a:r>
              <a:endParaRPr sz="2400"/>
            </a:p>
          </p:txBody>
        </p:sp>
        <p:sp>
          <p:nvSpPr>
            <p:cNvPr id="372" name="Google Shape;372;p56"/>
            <p:cNvSpPr/>
            <p:nvPr/>
          </p:nvSpPr>
          <p:spPr>
            <a:xfrm>
              <a:off x="4484808" y="3549206"/>
              <a:ext cx="326700" cy="381900"/>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306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73" name="Google Shape;373;p56"/>
            <p:cNvSpPr/>
            <p:nvPr/>
          </p:nvSpPr>
          <p:spPr>
            <a:xfrm>
              <a:off x="4946951" y="321309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Measured Speed</a:t>
              </a:r>
              <a:endParaRPr sz="2400"/>
            </a:p>
            <a:p>
              <a:pPr algn="ctr">
                <a:lnSpc>
                  <a:spcPct val="90000"/>
                </a:lnSpc>
                <a:spcBef>
                  <a:spcPts val="840"/>
                </a:spcBef>
              </a:pPr>
              <a:r>
                <a:rPr lang="en" sz="2400">
                  <a:solidFill>
                    <a:schemeClr val="lt1"/>
                  </a:solidFill>
                  <a:latin typeface="Calibri"/>
                  <a:ea typeface="Calibri"/>
                  <a:cs typeface="Calibri"/>
                  <a:sym typeface="Calibri"/>
                </a:rPr>
                <a:t>46</a:t>
              </a:r>
              <a:endParaRPr sz="2400"/>
            </a:p>
          </p:txBody>
        </p:sp>
        <p:sp>
          <p:nvSpPr>
            <p:cNvPr id="374" name="Google Shape;374;p56"/>
            <p:cNvSpPr/>
            <p:nvPr/>
          </p:nvSpPr>
          <p:spPr>
            <a:xfrm rot="5367782">
              <a:off x="5565332" y="4387317"/>
              <a:ext cx="320114" cy="381917"/>
            </a:xfrm>
            <a:custGeom>
              <a:avLst/>
              <a:gdLst/>
              <a:ahLst/>
              <a:cxnLst/>
              <a:rect l="l" t="t" r="r" b="b"/>
              <a:pathLst>
                <a:path w="120000" h="120000" extrusionOk="0">
                  <a:moveTo>
                    <a:pt x="0" y="24000"/>
                  </a:moveTo>
                  <a:lnTo>
                    <a:pt x="60000" y="24000"/>
                  </a:lnTo>
                  <a:lnTo>
                    <a:pt x="60000" y="0"/>
                  </a:lnTo>
                  <a:lnTo>
                    <a:pt x="120000" y="60000"/>
                  </a:lnTo>
                  <a:lnTo>
                    <a:pt x="60000" y="120000"/>
                  </a:lnTo>
                  <a:lnTo>
                    <a:pt x="60000" y="95999"/>
                  </a:lnTo>
                  <a:lnTo>
                    <a:pt x="0" y="95999"/>
                  </a:lnTo>
                  <a:lnTo>
                    <a:pt x="0" y="24000"/>
                  </a:lnTo>
                  <a:close/>
                </a:path>
              </a:pathLst>
            </a:custGeom>
            <a:solidFill>
              <a:srgbClr val="ABBADE"/>
            </a:solidFill>
            <a:ln>
              <a:noFill/>
            </a:ln>
          </p:spPr>
          <p:txBody>
            <a:bodyPr spcFirstLastPara="1" wrap="square" lIns="0" tIns="101867" rIns="12800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75" name="Google Shape;375;p56"/>
            <p:cNvSpPr/>
            <p:nvPr/>
          </p:nvSpPr>
          <p:spPr>
            <a:xfrm>
              <a:off x="4963188" y="4871112"/>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Error</a:t>
              </a:r>
              <a:endParaRPr sz="2400"/>
            </a:p>
            <a:p>
              <a:pPr algn="ctr">
                <a:lnSpc>
                  <a:spcPct val="90000"/>
                </a:lnSpc>
                <a:spcBef>
                  <a:spcPts val="840"/>
                </a:spcBef>
              </a:pPr>
              <a:r>
                <a:rPr lang="en" sz="2400">
                  <a:solidFill>
                    <a:schemeClr val="lt1"/>
                  </a:solidFill>
                  <a:latin typeface="Calibri"/>
                  <a:ea typeface="Calibri"/>
                  <a:cs typeface="Calibri"/>
                  <a:sym typeface="Calibri"/>
                </a:rPr>
                <a:t>4</a:t>
              </a:r>
              <a:endParaRPr sz="2400"/>
            </a:p>
          </p:txBody>
        </p:sp>
        <p:sp>
          <p:nvSpPr>
            <p:cNvPr id="376" name="Google Shape;376;p56"/>
            <p:cNvSpPr/>
            <p:nvPr/>
          </p:nvSpPr>
          <p:spPr>
            <a:xfrm rot="-2987">
              <a:off x="4455116" y="5208107"/>
              <a:ext cx="345300" cy="381900"/>
            </a:xfrm>
            <a:custGeom>
              <a:avLst/>
              <a:gdLst/>
              <a:ahLst/>
              <a:cxnLst/>
              <a:rect l="l" t="t" r="r" b="b"/>
              <a:pathLst>
                <a:path w="120000" h="120000" extrusionOk="0">
                  <a:moveTo>
                    <a:pt x="120000" y="95999"/>
                  </a:moveTo>
                  <a:lnTo>
                    <a:pt x="59999" y="95999"/>
                  </a:lnTo>
                  <a:lnTo>
                    <a:pt x="59999" y="120000"/>
                  </a:lnTo>
                  <a:lnTo>
                    <a:pt x="0" y="60000"/>
                  </a:lnTo>
                  <a:lnTo>
                    <a:pt x="59999" y="0"/>
                  </a:lnTo>
                  <a:lnTo>
                    <a:pt x="59999" y="24000"/>
                  </a:lnTo>
                  <a:lnTo>
                    <a:pt x="120000" y="24000"/>
                  </a:lnTo>
                  <a:lnTo>
                    <a:pt x="120000" y="95999"/>
                  </a:lnTo>
                  <a:close/>
                </a:path>
              </a:pathLst>
            </a:custGeom>
            <a:solidFill>
              <a:srgbClr val="ABBADE"/>
            </a:solidFill>
            <a:ln>
              <a:noFill/>
            </a:ln>
          </p:spPr>
          <p:txBody>
            <a:bodyPr spcFirstLastPara="1" wrap="square" lIns="138067" tIns="101867" rIns="0" bIns="101867" anchor="ctr" anchorCtr="0">
              <a:noAutofit/>
            </a:bodyPr>
            <a:lstStyle/>
            <a:p>
              <a:pPr algn="ctr">
                <a:lnSpc>
                  <a:spcPct val="90000"/>
                </a:lnSpc>
              </a:pPr>
              <a:endParaRPr sz="1867">
                <a:solidFill>
                  <a:schemeClr val="lt1"/>
                </a:solidFill>
                <a:latin typeface="Calibri"/>
                <a:ea typeface="Calibri"/>
                <a:cs typeface="Calibri"/>
                <a:sym typeface="Calibri"/>
              </a:endParaRPr>
            </a:p>
          </p:txBody>
        </p:sp>
        <p:sp>
          <p:nvSpPr>
            <p:cNvPr id="377" name="Google Shape;377;p56"/>
            <p:cNvSpPr/>
            <p:nvPr/>
          </p:nvSpPr>
          <p:spPr>
            <a:xfrm>
              <a:off x="2771343" y="4872884"/>
              <a:ext cx="1540500" cy="1054200"/>
            </a:xfrm>
            <a:custGeom>
              <a:avLst/>
              <a:gdLst/>
              <a:ahLst/>
              <a:cxnLst/>
              <a:rect l="l" t="t" r="r" b="b"/>
              <a:pathLst>
                <a:path w="120000" h="120000" extrusionOk="0">
                  <a:moveTo>
                    <a:pt x="0" y="11999"/>
                  </a:moveTo>
                  <a:cubicBezTo>
                    <a:pt x="0" y="5372"/>
                    <a:pt x="3676" y="0"/>
                    <a:pt x="8212" y="0"/>
                  </a:cubicBezTo>
                  <a:lnTo>
                    <a:pt x="111787" y="0"/>
                  </a:lnTo>
                  <a:cubicBezTo>
                    <a:pt x="116323" y="0"/>
                    <a:pt x="120000" y="5372"/>
                    <a:pt x="120000" y="11999"/>
                  </a:cubicBezTo>
                  <a:lnTo>
                    <a:pt x="120000" y="108000"/>
                  </a:lnTo>
                  <a:cubicBezTo>
                    <a:pt x="120000" y="114627"/>
                    <a:pt x="116323" y="120000"/>
                    <a:pt x="111787" y="120000"/>
                  </a:cubicBezTo>
                  <a:lnTo>
                    <a:pt x="8212" y="120000"/>
                  </a:lnTo>
                  <a:cubicBezTo>
                    <a:pt x="3676" y="120000"/>
                    <a:pt x="0" y="114627"/>
                    <a:pt x="0" y="108000"/>
                  </a:cubicBezTo>
                  <a:lnTo>
                    <a:pt x="0" y="11999"/>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32600" tIns="132600" rIns="132600" bIns="132600" anchor="ctr" anchorCtr="0">
              <a:noAutofit/>
            </a:bodyPr>
            <a:lstStyle/>
            <a:p>
              <a:pPr algn="ctr">
                <a:lnSpc>
                  <a:spcPct val="90000"/>
                </a:lnSpc>
              </a:pPr>
              <a:r>
                <a:rPr lang="en" sz="2400">
                  <a:solidFill>
                    <a:schemeClr val="lt1"/>
                  </a:solidFill>
                  <a:latin typeface="Calibri"/>
                  <a:ea typeface="Calibri"/>
                  <a:cs typeface="Calibri"/>
                  <a:sym typeface="Calibri"/>
                </a:rPr>
                <a:t>PID Adjustment</a:t>
              </a:r>
              <a:endParaRPr sz="2400"/>
            </a:p>
            <a:p>
              <a:pPr algn="ctr">
                <a:lnSpc>
                  <a:spcPct val="90000"/>
                </a:lnSpc>
                <a:spcBef>
                  <a:spcPts val="840"/>
                </a:spcBef>
              </a:pPr>
              <a:r>
                <a:rPr lang="en" sz="2400">
                  <a:solidFill>
                    <a:schemeClr val="lt1"/>
                  </a:solidFill>
                  <a:latin typeface="Calibri"/>
                  <a:ea typeface="Calibri"/>
                  <a:cs typeface="Calibri"/>
                  <a:sym typeface="Calibri"/>
                </a:rPr>
                <a:t>5</a:t>
              </a:r>
              <a:endParaRPr sz="2400"/>
            </a:p>
          </p:txBody>
        </p:sp>
      </p:grpSp>
      <p:sp>
        <p:nvSpPr>
          <p:cNvPr id="378" name="Google Shape;378;p56"/>
          <p:cNvSpPr txBox="1"/>
          <p:nvPr/>
        </p:nvSpPr>
        <p:spPr>
          <a:xfrm>
            <a:off x="309967" y="4326667"/>
            <a:ext cx="9787200" cy="1142000"/>
          </a:xfrm>
          <a:prstGeom prst="rect">
            <a:avLst/>
          </a:prstGeom>
          <a:noFill/>
          <a:ln>
            <a:noFill/>
          </a:ln>
        </p:spPr>
        <p:txBody>
          <a:bodyPr spcFirstLastPara="1" wrap="square" lIns="121900" tIns="121900" rIns="121900" bIns="121900" anchor="t" anchorCtr="0">
            <a:noAutofit/>
          </a:bodyPr>
          <a:lstStyle/>
          <a:p>
            <a:r>
              <a:rPr lang="en" sz="3200"/>
              <a:t>Keeps Loops and </a:t>
            </a:r>
            <a:endParaRPr sz="3200"/>
          </a:p>
          <a:p>
            <a:r>
              <a:rPr lang="en" sz="3200"/>
              <a:t>keeps adjusting</a:t>
            </a:r>
            <a:endParaRPr sz="3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p:txBody>
          <a:bodyPr/>
          <a:lstStyle/>
          <a:p>
            <a:r>
              <a:rPr lang="en-IE"/>
              <a:t>EV3 Motor Setup</a:t>
            </a:r>
          </a:p>
        </p:txBody>
      </p:sp>
      <p:sp>
        <p:nvSpPr>
          <p:cNvPr id="386" name="Google Shape;386;p57"/>
          <p:cNvSpPr txBox="1">
            <a:spLocks noGrp="1"/>
          </p:cNvSpPr>
          <p:nvPr>
            <p:ph idx="1"/>
          </p:nvPr>
        </p:nvSpPr>
        <p:spPr>
          <a:prstGeom prst="rect">
            <a:avLst/>
          </a:prstGeom>
          <a:noFill/>
          <a:ln>
            <a:noFill/>
          </a:ln>
        </p:spPr>
        <p:txBody>
          <a:bodyPr spcFirstLastPara="1" vert="horz" wrap="square" lIns="121900" tIns="60933" rIns="121900" bIns="60933" rtlCol="0" anchor="t" anchorCtr="0">
            <a:noAutofit/>
          </a:bodyPr>
          <a:lstStyle/>
          <a:p>
            <a:pPr marL="228594" indent="-228594">
              <a:spcAft>
                <a:spcPts val="2133"/>
              </a:spcAft>
              <a:buClr>
                <a:srgbClr val="000000"/>
              </a:buClr>
              <a:buSzPts val="2100"/>
              <a:buFont typeface="Arial"/>
              <a:buChar char="•"/>
            </a:pPr>
            <a:r>
              <a:rPr lang="en">
                <a:solidFill>
                  <a:srgbClr val="000000"/>
                </a:solidFill>
                <a:latin typeface="Calibri"/>
                <a:ea typeface="Calibri"/>
                <a:cs typeface="Calibri"/>
                <a:sym typeface="Calibri"/>
              </a:rPr>
              <a:t>Step 1, ensure you are using the PID control by selecting the setting when configuring your motors:</a:t>
            </a:r>
            <a:endParaRPr>
              <a:solidFill>
                <a:srgbClr val="000000"/>
              </a:solidFill>
              <a:latin typeface="Calibri"/>
              <a:ea typeface="Calibri"/>
              <a:cs typeface="Calibri"/>
              <a:sym typeface="Calibri"/>
            </a:endParaRPr>
          </a:p>
        </p:txBody>
      </p:sp>
      <p:pic>
        <p:nvPicPr>
          <p:cNvPr id="384" name="Google Shape;384;p57"/>
          <p:cNvPicPr preferRelativeResize="0"/>
          <p:nvPr/>
        </p:nvPicPr>
        <p:blipFill rotWithShape="1">
          <a:blip r:embed="rId3">
            <a:alphaModFix/>
          </a:blip>
          <a:srcRect/>
          <a:stretch/>
        </p:blipFill>
        <p:spPr>
          <a:xfrm>
            <a:off x="695277" y="3429000"/>
            <a:ext cx="10801445" cy="3063875"/>
          </a:xfrm>
          <a:prstGeom prst="rect">
            <a:avLst/>
          </a:prstGeom>
          <a:noFill/>
          <a:ln>
            <a:noFill/>
          </a:ln>
        </p:spPr>
      </p:pic>
      <p:sp>
        <p:nvSpPr>
          <p:cNvPr id="5" name="Oval 4">
            <a:extLst>
              <a:ext uri="{FF2B5EF4-FFF2-40B4-BE49-F238E27FC236}">
                <a16:creationId xmlns:a16="http://schemas.microsoft.com/office/drawing/2014/main" id="{E111B795-1017-4424-8CE2-9120CB13BA02}"/>
              </a:ext>
            </a:extLst>
          </p:cNvPr>
          <p:cNvSpPr/>
          <p:nvPr/>
        </p:nvSpPr>
        <p:spPr>
          <a:xfrm>
            <a:off x="8524568" y="4001294"/>
            <a:ext cx="1268361" cy="24915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8"/>
          <p:cNvSpPr txBox="1">
            <a:spLocks noGrp="1"/>
          </p:cNvSpPr>
          <p:nvPr>
            <p:ph type="title"/>
          </p:nvPr>
        </p:nvSpPr>
        <p:spPr/>
        <p:txBody>
          <a:bodyPr/>
          <a:lstStyle/>
          <a:p>
            <a:r>
              <a:rPr lang="en-IE" dirty="0"/>
              <a:t>Commands to help sync motors - </a:t>
            </a:r>
            <a:r>
              <a:rPr lang="en-IE" dirty="0" err="1"/>
              <a:t>setMotorSyncTime</a:t>
            </a:r>
            <a:endParaRPr lang="en-IE" dirty="0"/>
          </a:p>
        </p:txBody>
      </p:sp>
      <p:sp>
        <p:nvSpPr>
          <p:cNvPr id="392" name="Google Shape;392;p58"/>
          <p:cNvSpPr txBox="1">
            <a:spLocks noGrp="1"/>
          </p:cNvSpPr>
          <p:nvPr>
            <p:ph idx="1"/>
          </p:nvPr>
        </p:nvSpPr>
        <p:spPr/>
        <p:txBody>
          <a:bodyPr/>
          <a:lstStyle/>
          <a:p>
            <a:r>
              <a:rPr lang="en-IE" dirty="0">
                <a:sym typeface="Arial"/>
              </a:rPr>
              <a:t>Synchronizes two motors for a specified amount of time.</a:t>
            </a:r>
          </a:p>
          <a:p>
            <a:endParaRPr lang="en-IE" dirty="0">
              <a:sym typeface="Arial"/>
            </a:endParaRPr>
          </a:p>
          <a:p>
            <a:endParaRPr lang="en-IE" dirty="0">
              <a:sym typeface="Arial"/>
            </a:endParaRPr>
          </a:p>
          <a:p>
            <a:endParaRPr lang="en-IE" dirty="0">
              <a:sym typeface="Calibri"/>
            </a:endParaRPr>
          </a:p>
        </p:txBody>
      </p:sp>
      <p:pic>
        <p:nvPicPr>
          <p:cNvPr id="6" name="Picture 5">
            <a:extLst>
              <a:ext uri="{FF2B5EF4-FFF2-40B4-BE49-F238E27FC236}">
                <a16:creationId xmlns:a16="http://schemas.microsoft.com/office/drawing/2014/main" id="{469DB55B-E258-4E87-9669-DE7747827781}"/>
              </a:ext>
            </a:extLst>
          </p:cNvPr>
          <p:cNvPicPr>
            <a:picLocks noChangeAspect="1"/>
          </p:cNvPicPr>
          <p:nvPr/>
        </p:nvPicPr>
        <p:blipFill>
          <a:blip r:embed="rId3"/>
          <a:stretch>
            <a:fillRect/>
          </a:stretch>
        </p:blipFill>
        <p:spPr>
          <a:xfrm>
            <a:off x="309289" y="2902414"/>
            <a:ext cx="11573421" cy="248750"/>
          </a:xfrm>
          <a:prstGeom prst="rect">
            <a:avLst/>
          </a:prstGeom>
        </p:spPr>
      </p:pic>
      <p:pic>
        <p:nvPicPr>
          <p:cNvPr id="7" name="Picture 6">
            <a:extLst>
              <a:ext uri="{FF2B5EF4-FFF2-40B4-BE49-F238E27FC236}">
                <a16:creationId xmlns:a16="http://schemas.microsoft.com/office/drawing/2014/main" id="{30762E35-8113-4BB8-8E7A-8AC6ADDC15E2}"/>
              </a:ext>
            </a:extLst>
          </p:cNvPr>
          <p:cNvPicPr>
            <a:picLocks noChangeAspect="1"/>
          </p:cNvPicPr>
          <p:nvPr/>
        </p:nvPicPr>
        <p:blipFill>
          <a:blip r:embed="rId4"/>
          <a:stretch>
            <a:fillRect/>
          </a:stretch>
        </p:blipFill>
        <p:spPr>
          <a:xfrm>
            <a:off x="2416777" y="4362890"/>
            <a:ext cx="7358444" cy="146838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9" name="Title 8">
            <a:extLst>
              <a:ext uri="{FF2B5EF4-FFF2-40B4-BE49-F238E27FC236}">
                <a16:creationId xmlns:a16="http://schemas.microsoft.com/office/drawing/2014/main" id="{D3914557-16BC-4AF0-9EDB-46527D158960}"/>
              </a:ext>
            </a:extLst>
          </p:cNvPr>
          <p:cNvSpPr>
            <a:spLocks noGrp="1"/>
          </p:cNvSpPr>
          <p:nvPr>
            <p:ph type="title"/>
          </p:nvPr>
        </p:nvSpPr>
        <p:spPr/>
        <p:txBody>
          <a:bodyPr/>
          <a:lstStyle/>
          <a:p>
            <a:r>
              <a:rPr lang="en-IE" dirty="0" err="1"/>
              <a:t>setMotorSyncTime</a:t>
            </a:r>
            <a:endParaRPr lang="en-IE" dirty="0"/>
          </a:p>
        </p:txBody>
      </p:sp>
      <p:sp>
        <p:nvSpPr>
          <p:cNvPr id="11" name="Content Placeholder 10">
            <a:extLst>
              <a:ext uri="{FF2B5EF4-FFF2-40B4-BE49-F238E27FC236}">
                <a16:creationId xmlns:a16="http://schemas.microsoft.com/office/drawing/2014/main" id="{A8FEF033-9666-4505-82B9-91C6DF75F997}"/>
              </a:ext>
            </a:extLst>
          </p:cNvPr>
          <p:cNvSpPr>
            <a:spLocks noGrp="1"/>
          </p:cNvSpPr>
          <p:nvPr>
            <p:ph idx="1"/>
          </p:nvPr>
        </p:nvSpPr>
        <p:spPr/>
        <p:txBody>
          <a:bodyPr>
            <a:normAutofit fontScale="92500"/>
          </a:bodyPr>
          <a:lstStyle/>
          <a:p>
            <a:endParaRPr lang="en-IE" dirty="0"/>
          </a:p>
          <a:p>
            <a:endParaRPr lang="en-IE" dirty="0"/>
          </a:p>
          <a:p>
            <a:r>
              <a:rPr lang="en-IE" b="1" dirty="0" err="1"/>
              <a:t>nMotorOne</a:t>
            </a:r>
            <a:r>
              <a:rPr lang="en-IE" dirty="0"/>
              <a:t>: The first motor to be synchronized.</a:t>
            </a:r>
          </a:p>
          <a:p>
            <a:r>
              <a:rPr lang="en-IE" b="1" dirty="0" err="1"/>
              <a:t>nMotorOne</a:t>
            </a:r>
            <a:r>
              <a:rPr lang="en-IE" dirty="0"/>
              <a:t>: The second motor to be synchronized.</a:t>
            </a:r>
          </a:p>
          <a:p>
            <a:r>
              <a:rPr lang="en-IE" b="1" dirty="0" err="1"/>
              <a:t>nTurnRatio</a:t>
            </a:r>
            <a:r>
              <a:rPr lang="en-IE" dirty="0"/>
              <a:t>: Determines what % of </a:t>
            </a:r>
            <a:r>
              <a:rPr lang="en-IE" dirty="0" err="1"/>
              <a:t>nSignedPower</a:t>
            </a:r>
            <a:r>
              <a:rPr lang="en-IE" dirty="0"/>
              <a:t> is applied to each motor:</a:t>
            </a:r>
          </a:p>
          <a:p>
            <a:pPr lvl="1"/>
            <a:r>
              <a:rPr lang="en-IE" dirty="0"/>
              <a:t>100 applies power to </a:t>
            </a:r>
            <a:r>
              <a:rPr lang="en-IE" dirty="0" err="1"/>
              <a:t>nMotorOne</a:t>
            </a:r>
            <a:r>
              <a:rPr lang="en-IE" dirty="0"/>
              <a:t> and negative power to </a:t>
            </a:r>
            <a:r>
              <a:rPr lang="en-IE" dirty="0" err="1"/>
              <a:t>nMotorTwo</a:t>
            </a:r>
            <a:r>
              <a:rPr lang="en-IE" dirty="0"/>
              <a:t>.</a:t>
            </a:r>
          </a:p>
          <a:p>
            <a:pPr lvl="1"/>
            <a:r>
              <a:rPr lang="en-IE" dirty="0"/>
              <a:t>-100 applies negative power to </a:t>
            </a:r>
            <a:r>
              <a:rPr lang="en-IE" dirty="0" err="1"/>
              <a:t>nMotorOne</a:t>
            </a:r>
            <a:r>
              <a:rPr lang="en-IE" dirty="0"/>
              <a:t> and power to </a:t>
            </a:r>
            <a:r>
              <a:rPr lang="en-IE" dirty="0" err="1"/>
              <a:t>nMotorTwo</a:t>
            </a:r>
            <a:r>
              <a:rPr lang="en-IE" dirty="0"/>
              <a:t>.</a:t>
            </a:r>
          </a:p>
          <a:p>
            <a:pPr lvl="1"/>
            <a:r>
              <a:rPr lang="en-IE" dirty="0"/>
              <a:t>0 applies equal power to </a:t>
            </a:r>
            <a:r>
              <a:rPr lang="en-IE" dirty="0" err="1"/>
              <a:t>nMotorOne</a:t>
            </a:r>
            <a:r>
              <a:rPr lang="en-IE" dirty="0"/>
              <a:t> and </a:t>
            </a:r>
            <a:r>
              <a:rPr lang="en-IE" dirty="0" err="1"/>
              <a:t>nMotorTwo</a:t>
            </a:r>
            <a:r>
              <a:rPr lang="en-IE" dirty="0"/>
              <a:t> (straight movement).</a:t>
            </a:r>
          </a:p>
          <a:p>
            <a:pPr lvl="1"/>
            <a:r>
              <a:rPr lang="en-IE" dirty="0"/>
              <a:t>50 applies all of the power to </a:t>
            </a:r>
            <a:r>
              <a:rPr lang="en-IE" dirty="0" err="1"/>
              <a:t>nMotorOne</a:t>
            </a:r>
            <a:r>
              <a:rPr lang="en-IE" dirty="0"/>
              <a:t> and zero power to </a:t>
            </a:r>
            <a:r>
              <a:rPr lang="en-IE" dirty="0" err="1"/>
              <a:t>nMotorTwo</a:t>
            </a:r>
            <a:r>
              <a:rPr lang="en-IE" dirty="0"/>
              <a:t>.</a:t>
            </a:r>
          </a:p>
          <a:p>
            <a:pPr lvl="1"/>
            <a:r>
              <a:rPr lang="en-IE" dirty="0"/>
              <a:t>-50 applies zero power to </a:t>
            </a:r>
            <a:r>
              <a:rPr lang="en-IE" dirty="0" err="1"/>
              <a:t>nMotorOne</a:t>
            </a:r>
            <a:r>
              <a:rPr lang="en-IE" dirty="0"/>
              <a:t> and all of the power to </a:t>
            </a:r>
            <a:r>
              <a:rPr lang="en-IE" dirty="0" err="1"/>
              <a:t>nMotorTwo</a:t>
            </a:r>
            <a:r>
              <a:rPr lang="en-IE" dirty="0"/>
              <a:t>.</a:t>
            </a:r>
          </a:p>
          <a:p>
            <a:endParaRPr lang="en-IE" dirty="0"/>
          </a:p>
        </p:txBody>
      </p:sp>
      <p:pic>
        <p:nvPicPr>
          <p:cNvPr id="13" name="Picture 12">
            <a:extLst>
              <a:ext uri="{FF2B5EF4-FFF2-40B4-BE49-F238E27FC236}">
                <a16:creationId xmlns:a16="http://schemas.microsoft.com/office/drawing/2014/main" id="{9E413F11-701F-4DF9-83F7-AA18C8D2BAED}"/>
              </a:ext>
            </a:extLst>
          </p:cNvPr>
          <p:cNvPicPr>
            <a:picLocks noChangeAspect="1"/>
          </p:cNvPicPr>
          <p:nvPr/>
        </p:nvPicPr>
        <p:blipFill>
          <a:blip r:embed="rId3"/>
          <a:stretch>
            <a:fillRect/>
          </a:stretch>
        </p:blipFill>
        <p:spPr>
          <a:xfrm>
            <a:off x="838200" y="1825625"/>
            <a:ext cx="9516018" cy="41756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9" name="Title 8">
            <a:extLst>
              <a:ext uri="{FF2B5EF4-FFF2-40B4-BE49-F238E27FC236}">
                <a16:creationId xmlns:a16="http://schemas.microsoft.com/office/drawing/2014/main" id="{D3914557-16BC-4AF0-9EDB-46527D158960}"/>
              </a:ext>
            </a:extLst>
          </p:cNvPr>
          <p:cNvSpPr>
            <a:spLocks noGrp="1"/>
          </p:cNvSpPr>
          <p:nvPr>
            <p:ph type="title"/>
          </p:nvPr>
        </p:nvSpPr>
        <p:spPr/>
        <p:txBody>
          <a:bodyPr/>
          <a:lstStyle/>
          <a:p>
            <a:r>
              <a:rPr lang="en-IE" dirty="0" err="1"/>
              <a:t>setMotorSyncTime</a:t>
            </a:r>
            <a:endParaRPr lang="en-IE" dirty="0"/>
          </a:p>
        </p:txBody>
      </p:sp>
      <p:sp>
        <p:nvSpPr>
          <p:cNvPr id="11" name="Content Placeholder 10">
            <a:extLst>
              <a:ext uri="{FF2B5EF4-FFF2-40B4-BE49-F238E27FC236}">
                <a16:creationId xmlns:a16="http://schemas.microsoft.com/office/drawing/2014/main" id="{A8FEF033-9666-4505-82B9-91C6DF75F997}"/>
              </a:ext>
            </a:extLst>
          </p:cNvPr>
          <p:cNvSpPr>
            <a:spLocks noGrp="1"/>
          </p:cNvSpPr>
          <p:nvPr>
            <p:ph idx="1"/>
          </p:nvPr>
        </p:nvSpPr>
        <p:spPr/>
        <p:txBody>
          <a:bodyPr/>
          <a:lstStyle/>
          <a:p>
            <a:endParaRPr lang="en-IE" dirty="0"/>
          </a:p>
          <a:p>
            <a:endParaRPr lang="en-IE" dirty="0"/>
          </a:p>
          <a:p>
            <a:r>
              <a:rPr lang="en-IE" b="1" dirty="0" err="1"/>
              <a:t>nTimeMsec</a:t>
            </a:r>
            <a:r>
              <a:rPr lang="en-IE" dirty="0"/>
              <a:t>: Determines how long the motors will move for (in milliseconds).</a:t>
            </a:r>
          </a:p>
          <a:p>
            <a:r>
              <a:rPr lang="en-IE" b="1" dirty="0" err="1"/>
              <a:t>nSignedPower</a:t>
            </a:r>
            <a:r>
              <a:rPr lang="en-IE" dirty="0"/>
              <a:t>: Determines the 'maximum' power used by </a:t>
            </a:r>
            <a:r>
              <a:rPr lang="en-IE" dirty="0" err="1"/>
              <a:t>nTurnRatio</a:t>
            </a:r>
            <a:r>
              <a:rPr lang="en-IE" dirty="0"/>
              <a:t>. </a:t>
            </a:r>
          </a:p>
          <a:p>
            <a:pPr lvl="1"/>
            <a:r>
              <a:rPr lang="en-IE" dirty="0"/>
              <a:t>A motor receiving 100% power (determined by </a:t>
            </a:r>
            <a:r>
              <a:rPr lang="en-IE" dirty="0" err="1"/>
              <a:t>nTurnRatio</a:t>
            </a:r>
            <a:r>
              <a:rPr lang="en-IE" dirty="0"/>
              <a:t>) will move at the speed set by </a:t>
            </a:r>
            <a:r>
              <a:rPr lang="en-IE" dirty="0" err="1"/>
              <a:t>nSignedPower</a:t>
            </a:r>
            <a:r>
              <a:rPr lang="en-IE" dirty="0"/>
              <a:t>.</a:t>
            </a:r>
          </a:p>
          <a:p>
            <a:endParaRPr lang="en-IE" dirty="0"/>
          </a:p>
        </p:txBody>
      </p:sp>
      <p:pic>
        <p:nvPicPr>
          <p:cNvPr id="13" name="Picture 12">
            <a:extLst>
              <a:ext uri="{FF2B5EF4-FFF2-40B4-BE49-F238E27FC236}">
                <a16:creationId xmlns:a16="http://schemas.microsoft.com/office/drawing/2014/main" id="{9E413F11-701F-4DF9-83F7-AA18C8D2BAED}"/>
              </a:ext>
            </a:extLst>
          </p:cNvPr>
          <p:cNvPicPr>
            <a:picLocks noChangeAspect="1"/>
          </p:cNvPicPr>
          <p:nvPr/>
        </p:nvPicPr>
        <p:blipFill>
          <a:blip r:embed="rId3"/>
          <a:stretch>
            <a:fillRect/>
          </a:stretch>
        </p:blipFill>
        <p:spPr>
          <a:xfrm>
            <a:off x="838200" y="1825625"/>
            <a:ext cx="9516018" cy="417562"/>
          </a:xfrm>
          <a:prstGeom prst="rect">
            <a:avLst/>
          </a:prstGeom>
        </p:spPr>
      </p:pic>
    </p:spTree>
    <p:extLst>
      <p:ext uri="{BB962C8B-B14F-4D97-AF65-F5344CB8AC3E}">
        <p14:creationId xmlns:p14="http://schemas.microsoft.com/office/powerpoint/2010/main" val="1690881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1"/>
          <p:cNvSpPr txBox="1">
            <a:spLocks noGrp="1"/>
          </p:cNvSpPr>
          <p:nvPr>
            <p:ph type="title"/>
          </p:nvPr>
        </p:nvSpPr>
        <p:spPr/>
        <p:txBody>
          <a:bodyPr/>
          <a:lstStyle/>
          <a:p>
            <a:r>
              <a:rPr lang="en-IE"/>
              <a:t>Sample Program</a:t>
            </a:r>
          </a:p>
        </p:txBody>
      </p:sp>
      <p:pic>
        <p:nvPicPr>
          <p:cNvPr id="412" name="Google Shape;412;p61"/>
          <p:cNvPicPr preferRelativeResize="0"/>
          <p:nvPr/>
        </p:nvPicPr>
        <p:blipFill rotWithShape="1">
          <a:blip r:embed="rId3">
            <a:alphaModFix/>
          </a:blip>
          <a:srcRect/>
          <a:stretch/>
        </p:blipFill>
        <p:spPr>
          <a:xfrm>
            <a:off x="220833" y="1551800"/>
            <a:ext cx="11971167" cy="5306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2"/>
          <p:cNvSpPr txBox="1">
            <a:spLocks noGrp="1"/>
          </p:cNvSpPr>
          <p:nvPr>
            <p:ph type="title"/>
          </p:nvPr>
        </p:nvSpPr>
        <p:spPr/>
        <p:txBody>
          <a:bodyPr/>
          <a:lstStyle/>
          <a:p>
            <a:r>
              <a:rPr lang="en-IE" dirty="0"/>
              <a:t>Commands to help sync motors - </a:t>
            </a:r>
            <a:r>
              <a:rPr lang="en-IE" dirty="0" err="1"/>
              <a:t>setMotorSync</a:t>
            </a:r>
            <a:endParaRPr lang="en-IE" dirty="0"/>
          </a:p>
        </p:txBody>
      </p:sp>
      <p:sp>
        <p:nvSpPr>
          <p:cNvPr id="418" name="Google Shape;418;p62"/>
          <p:cNvSpPr txBox="1">
            <a:spLocks noGrp="1"/>
          </p:cNvSpPr>
          <p:nvPr>
            <p:ph idx="1"/>
          </p:nvPr>
        </p:nvSpPr>
        <p:spPr/>
        <p:txBody>
          <a:bodyPr>
            <a:normAutofit/>
          </a:bodyPr>
          <a:lstStyle/>
          <a:p>
            <a:r>
              <a:rPr lang="en-IE" dirty="0">
                <a:sym typeface="Arial"/>
              </a:rPr>
              <a:t>Synchronizes two motors (until changed)</a:t>
            </a:r>
            <a:endParaRPr lang="en-IE" dirty="0">
              <a:sym typeface="Courier New"/>
            </a:endParaRPr>
          </a:p>
          <a:p>
            <a:endParaRPr lang="en-IE" dirty="0">
              <a:sym typeface="Arial"/>
            </a:endParaRPr>
          </a:p>
          <a:p>
            <a:endParaRPr lang="en-IE" dirty="0">
              <a:sym typeface="Calibri"/>
            </a:endParaRPr>
          </a:p>
        </p:txBody>
      </p:sp>
      <p:pic>
        <p:nvPicPr>
          <p:cNvPr id="12" name="Picture 11">
            <a:extLst>
              <a:ext uri="{FF2B5EF4-FFF2-40B4-BE49-F238E27FC236}">
                <a16:creationId xmlns:a16="http://schemas.microsoft.com/office/drawing/2014/main" id="{A212F4D6-CCF0-4EC5-B364-88A48F54AA7A}"/>
              </a:ext>
            </a:extLst>
          </p:cNvPr>
          <p:cNvPicPr>
            <a:picLocks noChangeAspect="1"/>
          </p:cNvPicPr>
          <p:nvPr/>
        </p:nvPicPr>
        <p:blipFill>
          <a:blip r:embed="rId3"/>
          <a:stretch>
            <a:fillRect/>
          </a:stretch>
        </p:blipFill>
        <p:spPr>
          <a:xfrm>
            <a:off x="316215" y="2423892"/>
            <a:ext cx="11559569" cy="488120"/>
          </a:xfrm>
          <a:prstGeom prst="rect">
            <a:avLst/>
          </a:prstGeom>
        </p:spPr>
      </p:pic>
      <p:pic>
        <p:nvPicPr>
          <p:cNvPr id="13" name="Picture 12">
            <a:extLst>
              <a:ext uri="{FF2B5EF4-FFF2-40B4-BE49-F238E27FC236}">
                <a16:creationId xmlns:a16="http://schemas.microsoft.com/office/drawing/2014/main" id="{4442BB54-BDD4-4FC2-9F16-7D0288ACFCD8}"/>
              </a:ext>
            </a:extLst>
          </p:cNvPr>
          <p:cNvPicPr>
            <a:picLocks noChangeAspect="1"/>
          </p:cNvPicPr>
          <p:nvPr/>
        </p:nvPicPr>
        <p:blipFill>
          <a:blip r:embed="rId4"/>
          <a:stretch>
            <a:fillRect/>
          </a:stretch>
        </p:blipFill>
        <p:spPr>
          <a:xfrm>
            <a:off x="1107307" y="3510279"/>
            <a:ext cx="9977384" cy="237333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10CD39-2A77-4EAD-9803-EAB88A85D115}"/>
              </a:ext>
            </a:extLst>
          </p:cNvPr>
          <p:cNvSpPr>
            <a:spLocks noGrp="1"/>
          </p:cNvSpPr>
          <p:nvPr>
            <p:ph type="title"/>
          </p:nvPr>
        </p:nvSpPr>
        <p:spPr/>
        <p:txBody>
          <a:bodyPr/>
          <a:lstStyle/>
          <a:p>
            <a:r>
              <a:rPr lang="en-IE" dirty="0"/>
              <a:t>Functions</a:t>
            </a:r>
          </a:p>
        </p:txBody>
      </p:sp>
      <p:sp>
        <p:nvSpPr>
          <p:cNvPr id="5" name="Text Placeholder 4">
            <a:extLst>
              <a:ext uri="{FF2B5EF4-FFF2-40B4-BE49-F238E27FC236}">
                <a16:creationId xmlns:a16="http://schemas.microsoft.com/office/drawing/2014/main" id="{5A5D2B4B-182A-4B59-9827-DE38A0CA9F91}"/>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720958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A821AA-A123-4D0E-BAA7-BEE8B75554D6}"/>
              </a:ext>
            </a:extLst>
          </p:cNvPr>
          <p:cNvSpPr>
            <a:spLocks noGrp="1"/>
          </p:cNvSpPr>
          <p:nvPr>
            <p:ph type="title"/>
          </p:nvPr>
        </p:nvSpPr>
        <p:spPr/>
        <p:txBody>
          <a:bodyPr/>
          <a:lstStyle/>
          <a:p>
            <a:r>
              <a:rPr lang="en-IE" dirty="0"/>
              <a:t>Functions in C</a:t>
            </a:r>
          </a:p>
        </p:txBody>
      </p:sp>
      <p:sp>
        <p:nvSpPr>
          <p:cNvPr id="5" name="Content Placeholder 4">
            <a:extLst>
              <a:ext uri="{FF2B5EF4-FFF2-40B4-BE49-F238E27FC236}">
                <a16:creationId xmlns:a16="http://schemas.microsoft.com/office/drawing/2014/main" id="{E6C816E3-23CB-4534-B16D-23D508D6942A}"/>
              </a:ext>
            </a:extLst>
          </p:cNvPr>
          <p:cNvSpPr>
            <a:spLocks noGrp="1"/>
          </p:cNvSpPr>
          <p:nvPr>
            <p:ph idx="1"/>
          </p:nvPr>
        </p:nvSpPr>
        <p:spPr/>
        <p:txBody>
          <a:bodyPr/>
          <a:lstStyle/>
          <a:p>
            <a:r>
              <a:rPr lang="en-IE" dirty="0"/>
              <a:t>Review your notes on programming functions in C</a:t>
            </a:r>
          </a:p>
          <a:p>
            <a:endParaRPr lang="en-IE" dirty="0"/>
          </a:p>
          <a:p>
            <a:r>
              <a:rPr lang="en-IE" dirty="0"/>
              <a:t>In </a:t>
            </a:r>
            <a:r>
              <a:rPr lang="en-IE" dirty="0" err="1"/>
              <a:t>RobotC</a:t>
            </a:r>
            <a:r>
              <a:rPr lang="en-IE" dirty="0"/>
              <a:t>, we can use functions to code repeated behaviours e.g., check for something, perform 90degree turns left/right etc.</a:t>
            </a:r>
          </a:p>
          <a:p>
            <a:pPr lvl="1"/>
            <a:r>
              <a:rPr lang="en-IE" dirty="0"/>
              <a:t>Return values</a:t>
            </a:r>
          </a:p>
          <a:p>
            <a:pPr lvl="1"/>
            <a:r>
              <a:rPr lang="en-IE" dirty="0"/>
              <a:t>Pass values</a:t>
            </a:r>
          </a:p>
        </p:txBody>
      </p:sp>
    </p:spTree>
    <p:extLst>
      <p:ext uri="{BB962C8B-B14F-4D97-AF65-F5344CB8AC3E}">
        <p14:creationId xmlns:p14="http://schemas.microsoft.com/office/powerpoint/2010/main" val="1308182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3"/>
          <p:cNvSpPr txBox="1">
            <a:spLocks noGrp="1"/>
          </p:cNvSpPr>
          <p:nvPr>
            <p:ph type="title"/>
          </p:nvPr>
        </p:nvSpPr>
        <p:spPr/>
        <p:txBody>
          <a:bodyPr/>
          <a:lstStyle/>
          <a:p>
            <a:r>
              <a:rPr lang="en-IE"/>
              <a:t>Void Functions</a:t>
            </a:r>
          </a:p>
        </p:txBody>
      </p:sp>
      <p:pic>
        <p:nvPicPr>
          <p:cNvPr id="4" name="Picture 3">
            <a:extLst>
              <a:ext uri="{FF2B5EF4-FFF2-40B4-BE49-F238E27FC236}">
                <a16:creationId xmlns:a16="http://schemas.microsoft.com/office/drawing/2014/main" id="{BF9AE3EC-7920-4F60-9E33-7386E8106B2C}"/>
              </a:ext>
            </a:extLst>
          </p:cNvPr>
          <p:cNvPicPr>
            <a:picLocks noChangeAspect="1"/>
          </p:cNvPicPr>
          <p:nvPr/>
        </p:nvPicPr>
        <p:blipFill>
          <a:blip r:embed="rId3"/>
          <a:stretch>
            <a:fillRect/>
          </a:stretch>
        </p:blipFill>
        <p:spPr>
          <a:xfrm>
            <a:off x="2955534" y="1690688"/>
            <a:ext cx="6280932" cy="44453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p:txBody>
          <a:bodyPr/>
          <a:lstStyle/>
          <a:p>
            <a:r>
              <a:rPr lang="en-IE"/>
              <a:t>Speed and Direction (Stop)</a:t>
            </a:r>
          </a:p>
        </p:txBody>
      </p:sp>
      <p:sp>
        <p:nvSpPr>
          <p:cNvPr id="86" name="Google Shape;86;p16"/>
          <p:cNvSpPr txBox="1">
            <a:spLocks noGrp="1"/>
          </p:cNvSpPr>
          <p:nvPr>
            <p:ph type="body" idx="4294967295"/>
          </p:nvPr>
        </p:nvSpPr>
        <p:spPr>
          <a:xfrm>
            <a:off x="668338" y="1825625"/>
            <a:ext cx="11523662" cy="4351338"/>
          </a:xfrm>
          <a:prstGeom prst="rect">
            <a:avLst/>
          </a:prstGeom>
          <a:noFill/>
          <a:ln>
            <a:noFill/>
          </a:ln>
        </p:spPr>
        <p:txBody>
          <a:bodyPr spcFirstLastPara="1" vert="horz" wrap="square" lIns="121900" tIns="60933" rIns="121900" bIns="60933" rtlCol="0" anchor="t" anchorCtr="0">
            <a:noAutofit/>
          </a:bodyPr>
          <a:lstStyle/>
          <a:p>
            <a:pPr marL="0" indent="0">
              <a:buNone/>
            </a:pPr>
            <a:r>
              <a:rPr lang="en" b="1" dirty="0"/>
              <a:t>#pragma config(StandardModel, "EV3_REMBOT")</a:t>
            </a:r>
            <a:endParaRPr b="1" dirty="0"/>
          </a:p>
          <a:p>
            <a:pPr marL="0" indent="0">
              <a:spcBef>
                <a:spcPts val="2133"/>
              </a:spcBef>
              <a:buNone/>
            </a:pPr>
            <a:r>
              <a:rPr lang="en" sz="2400" dirty="0">
                <a:latin typeface="Courier New"/>
                <a:ea typeface="Courier New"/>
                <a:cs typeface="Courier New"/>
                <a:sym typeface="Courier New"/>
              </a:rPr>
              <a:t>task main()</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	</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setMotorSpeed(leftMotor</a:t>
            </a:r>
            <a:r>
              <a:rPr lang="en" sz="2400" b="1" dirty="0">
                <a:latin typeface="Courier New"/>
                <a:ea typeface="Courier New"/>
                <a:cs typeface="Courier New"/>
                <a:sym typeface="Courier New"/>
              </a:rPr>
              <a:t>, </a:t>
            </a:r>
            <a:r>
              <a:rPr lang="en" b="1" dirty="0">
                <a:solidFill>
                  <a:srgbClr val="FF0000"/>
                </a:solidFill>
                <a:latin typeface="Courier New"/>
                <a:cs typeface="Courier New"/>
                <a:sym typeface="Courier New"/>
              </a:rPr>
              <a:t>5</a:t>
            </a:r>
            <a:r>
              <a:rPr lang="en" b="1" dirty="0">
                <a:solidFill>
                  <a:srgbClr val="FF0000"/>
                </a:solidFill>
                <a:latin typeface="Courier New"/>
                <a:ea typeface="Courier New"/>
                <a:cs typeface="Courier New"/>
                <a:sym typeface="Courier New"/>
              </a:rPr>
              <a:t>0</a:t>
            </a:r>
            <a:r>
              <a:rPr lang="en" sz="2400" b="1" dirty="0">
                <a:latin typeface="Courier New"/>
                <a:ea typeface="Courier New"/>
                <a:cs typeface="Courier New"/>
                <a:sym typeface="Courier New"/>
              </a:rPr>
              <a:t>);</a:t>
            </a:r>
            <a:r>
              <a:rPr lang="en" sz="2400" dirty="0">
                <a:latin typeface="Courier New"/>
                <a:ea typeface="Courier New"/>
                <a:cs typeface="Courier New"/>
                <a:sym typeface="Courier New"/>
              </a:rPr>
              <a:t>	//Set the leftMotor (motor1) </a:t>
            </a:r>
            <a:endParaRPr sz="2400" dirty="0">
              <a:latin typeface="Courier New"/>
              <a:ea typeface="Courier New"/>
              <a:cs typeface="Courier New"/>
              <a:sym typeface="Courier New"/>
            </a:endParaRPr>
          </a:p>
          <a:p>
            <a:pPr marL="4876678" indent="609585">
              <a:spcBef>
                <a:spcPts val="0"/>
              </a:spcBef>
              <a:buNone/>
            </a:pPr>
            <a:r>
              <a:rPr lang="en" sz="2400" dirty="0">
                <a:latin typeface="Courier New"/>
                <a:ea typeface="Courier New"/>
                <a:cs typeface="Courier New"/>
                <a:sym typeface="Courier New"/>
              </a:rPr>
              <a:t>// to half power forward (50)</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setMotorSpeed(rightMotor</a:t>
            </a:r>
            <a:r>
              <a:rPr lang="en" sz="2400" b="1" dirty="0">
                <a:latin typeface="Courier New"/>
                <a:ea typeface="Courier New"/>
                <a:cs typeface="Courier New"/>
                <a:sym typeface="Courier New"/>
              </a:rPr>
              <a:t>,</a:t>
            </a:r>
            <a:r>
              <a:rPr lang="en" b="1" dirty="0">
                <a:solidFill>
                  <a:srgbClr val="FF0000"/>
                </a:solidFill>
                <a:latin typeface="Courier New"/>
                <a:ea typeface="Courier New"/>
                <a:cs typeface="Courier New"/>
                <a:sym typeface="Courier New"/>
              </a:rPr>
              <a:t>50</a:t>
            </a:r>
            <a:r>
              <a:rPr lang="en" sz="2400" dirty="0">
                <a:latin typeface="Courier New"/>
                <a:ea typeface="Courier New"/>
                <a:cs typeface="Courier New"/>
                <a:sym typeface="Courier New"/>
              </a:rPr>
              <a:t>); //Set the rightMotor (motor6) </a:t>
            </a:r>
            <a:endParaRPr sz="2400" dirty="0">
              <a:latin typeface="Courier New"/>
              <a:ea typeface="Courier New"/>
              <a:cs typeface="Courier New"/>
              <a:sym typeface="Courier New"/>
            </a:endParaRPr>
          </a:p>
          <a:p>
            <a:pPr marL="4876678" indent="609585">
              <a:spcBef>
                <a:spcPts val="0"/>
              </a:spcBef>
              <a:buNone/>
            </a:pPr>
            <a:r>
              <a:rPr lang="en" sz="2400" dirty="0">
                <a:latin typeface="Courier New"/>
                <a:ea typeface="Courier New"/>
                <a:cs typeface="Courier New"/>
                <a:sym typeface="Courier New"/>
              </a:rPr>
              <a:t>// to half power forward (50)</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sleep(1500);				//Wait for 1.5 	seconds before </a:t>
            </a:r>
            <a:endParaRPr sz="2400" dirty="0">
              <a:latin typeface="Courier New"/>
              <a:ea typeface="Courier New"/>
              <a:cs typeface="Courier New"/>
              <a:sym typeface="Courier New"/>
            </a:endParaRPr>
          </a:p>
          <a:p>
            <a:pPr marL="5486263" indent="0">
              <a:spcBef>
                <a:spcPts val="0"/>
              </a:spcBef>
              <a:buNone/>
            </a:pPr>
            <a:r>
              <a:rPr lang="en" sz="2400" dirty="0">
                <a:latin typeface="Courier New"/>
                <a:ea typeface="Courier New"/>
                <a:cs typeface="Courier New"/>
                <a:sym typeface="Courier New"/>
              </a:rPr>
              <a:t>//continuing on in the program.</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a:t>
            </a:r>
            <a:endParaRPr sz="2400" dirty="0">
              <a:latin typeface="Courier New"/>
              <a:ea typeface="Courier New"/>
              <a:cs typeface="Courier New"/>
              <a:sym typeface="Courier New"/>
            </a:endParaRPr>
          </a:p>
          <a:p>
            <a:pPr marL="0" indent="0">
              <a:spcAft>
                <a:spcPts val="2133"/>
              </a:spcAft>
              <a:buNone/>
            </a:pPr>
            <a:endParaRPr dirty="0">
              <a:latin typeface="Courier New"/>
              <a:ea typeface="Courier New"/>
              <a:cs typeface="Courier New"/>
              <a:sym typeface="Courier New"/>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4"/>
          <p:cNvSpPr txBox="1">
            <a:spLocks noGrp="1"/>
          </p:cNvSpPr>
          <p:nvPr>
            <p:ph type="title"/>
          </p:nvPr>
        </p:nvSpPr>
        <p:spPr/>
        <p:txBody>
          <a:bodyPr/>
          <a:lstStyle/>
          <a:p>
            <a:r>
              <a:rPr lang="en-IE" dirty="0"/>
              <a:t>Passing Parameters To Function</a:t>
            </a:r>
          </a:p>
        </p:txBody>
      </p:sp>
      <p:pic>
        <p:nvPicPr>
          <p:cNvPr id="4" name="Picture 3">
            <a:extLst>
              <a:ext uri="{FF2B5EF4-FFF2-40B4-BE49-F238E27FC236}">
                <a16:creationId xmlns:a16="http://schemas.microsoft.com/office/drawing/2014/main" id="{0FF44983-6C75-4D42-8A74-D86905A77B4E}"/>
              </a:ext>
            </a:extLst>
          </p:cNvPr>
          <p:cNvPicPr>
            <a:picLocks noChangeAspect="1"/>
          </p:cNvPicPr>
          <p:nvPr/>
        </p:nvPicPr>
        <p:blipFill>
          <a:blip r:embed="rId3"/>
          <a:stretch>
            <a:fillRect/>
          </a:stretch>
        </p:blipFill>
        <p:spPr>
          <a:xfrm>
            <a:off x="2408864" y="2070735"/>
            <a:ext cx="7374272" cy="399244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5"/>
          <p:cNvSpPr txBox="1">
            <a:spLocks noGrp="1"/>
          </p:cNvSpPr>
          <p:nvPr>
            <p:ph type="title"/>
          </p:nvPr>
        </p:nvSpPr>
        <p:spPr/>
        <p:txBody>
          <a:bodyPr/>
          <a:lstStyle/>
          <a:p>
            <a:r>
              <a:rPr lang="en-IE"/>
              <a:t>LAB Overview</a:t>
            </a:r>
          </a:p>
        </p:txBody>
      </p:sp>
      <p:sp>
        <p:nvSpPr>
          <p:cNvPr id="436" name="Google Shape;436;p65"/>
          <p:cNvSpPr txBox="1">
            <a:spLocks noGrp="1"/>
          </p:cNvSpPr>
          <p:nvPr>
            <p:ph sz="half" idx="1"/>
          </p:nvPr>
        </p:nvSpPr>
        <p:spPr/>
        <p:txBody>
          <a:bodyPr/>
          <a:lstStyle/>
          <a:p>
            <a:r>
              <a:rPr lang="en-IE" dirty="0"/>
              <a:t>Students work in teams and submit a </a:t>
            </a:r>
            <a:r>
              <a:rPr lang="en-IE" b="1" dirty="0"/>
              <a:t>single</a:t>
            </a:r>
            <a:r>
              <a:rPr lang="en-IE" dirty="0"/>
              <a:t> GIT REPO for their work covering part A &amp; B of the Lab</a:t>
            </a:r>
          </a:p>
          <a:p>
            <a:r>
              <a:rPr lang="en-IE" dirty="0"/>
              <a:t>Code should be commented and well structured</a:t>
            </a:r>
          </a:p>
          <a:p>
            <a:r>
              <a:rPr lang="en-IE" dirty="0"/>
              <a:t>The quiz/Part A may take longer that the allocated lab time, so students can complete them at home</a:t>
            </a:r>
          </a:p>
          <a:p>
            <a:endParaRPr lang="en-IE" dirty="0"/>
          </a:p>
        </p:txBody>
      </p:sp>
      <p:sp>
        <p:nvSpPr>
          <p:cNvPr id="437" name="Google Shape;437;p65"/>
          <p:cNvSpPr txBox="1">
            <a:spLocks noGrp="1"/>
          </p:cNvSpPr>
          <p:nvPr>
            <p:ph sz="half" idx="2"/>
          </p:nvPr>
        </p:nvSpPr>
        <p:spPr/>
        <p:txBody>
          <a:bodyPr>
            <a:normAutofit/>
          </a:bodyPr>
          <a:lstStyle/>
          <a:p>
            <a:r>
              <a:rPr lang="en-IE" dirty="0"/>
              <a:t>Lego Robots won’t be available outside of LAB time, so </a:t>
            </a:r>
            <a:r>
              <a:rPr lang="en-IE" b="1" dirty="0"/>
              <a:t>all coding should be completed in the class LAB time</a:t>
            </a:r>
          </a:p>
          <a:p>
            <a:r>
              <a:rPr lang="en-IE" dirty="0"/>
              <a:t>Additional resource links will be provided to help students who are struggling with the material </a:t>
            </a:r>
          </a:p>
          <a:p>
            <a:r>
              <a:rPr lang="en-IE" dirty="0"/>
              <a:t>Reference ROBOTC for EV3 for additional help on commands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6"/>
          <p:cNvSpPr txBox="1">
            <a:spLocks noGrp="1"/>
          </p:cNvSpPr>
          <p:nvPr>
            <p:ph type="title"/>
          </p:nvPr>
        </p:nvSpPr>
        <p:spPr/>
        <p:txBody>
          <a:bodyPr/>
          <a:lstStyle/>
          <a:p>
            <a:r>
              <a:rPr lang="en-IE"/>
              <a:t>Part A</a:t>
            </a:r>
          </a:p>
        </p:txBody>
      </p:sp>
      <p:sp>
        <p:nvSpPr>
          <p:cNvPr id="443" name="Google Shape;443;p66"/>
          <p:cNvSpPr txBox="1">
            <a:spLocks noGrp="1"/>
          </p:cNvSpPr>
          <p:nvPr>
            <p:ph idx="1"/>
          </p:nvPr>
        </p:nvSpPr>
        <p:spPr/>
        <p:txBody>
          <a:bodyPr/>
          <a:lstStyle/>
          <a:p>
            <a:r>
              <a:rPr lang="en-IE" dirty="0"/>
              <a:t>Create your </a:t>
            </a:r>
            <a:r>
              <a:rPr lang="en-IE" dirty="0" err="1"/>
              <a:t>BITBucket</a:t>
            </a:r>
            <a:r>
              <a:rPr lang="en-IE" dirty="0"/>
              <a:t> account</a:t>
            </a:r>
          </a:p>
          <a:p>
            <a:r>
              <a:rPr lang="en-IE" dirty="0"/>
              <a:t>Create a new </a:t>
            </a:r>
            <a:r>
              <a:rPr lang="en-IE" dirty="0" err="1"/>
              <a:t>teamcomputing</a:t>
            </a:r>
            <a:r>
              <a:rPr lang="en-IE" dirty="0"/>
              <a:t> repo with LAB2 subdirectory with a README file inside it</a:t>
            </a:r>
          </a:p>
          <a:p>
            <a:r>
              <a:rPr lang="en-IE" dirty="0"/>
              <a:t>Do the Linux </a:t>
            </a:r>
            <a:r>
              <a:rPr lang="en-IE" dirty="0" err="1"/>
              <a:t>Commandline</a:t>
            </a:r>
            <a:r>
              <a:rPr lang="en-IE" dirty="0"/>
              <a:t> tutorial</a:t>
            </a:r>
          </a:p>
          <a:p>
            <a:r>
              <a:rPr lang="en-IE" dirty="0"/>
              <a:t>Answer questions on GIT</a:t>
            </a:r>
          </a:p>
          <a:p>
            <a:r>
              <a:rPr lang="en-IE" dirty="0"/>
              <a:t>Clone your repo using GITBASH onto your laptop or desktop</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7"/>
          <p:cNvSpPr txBox="1">
            <a:spLocks noGrp="1"/>
          </p:cNvSpPr>
          <p:nvPr>
            <p:ph type="title"/>
          </p:nvPr>
        </p:nvSpPr>
        <p:spPr/>
        <p:txBody>
          <a:bodyPr/>
          <a:lstStyle/>
          <a:p>
            <a:r>
              <a:rPr lang="en-IE"/>
              <a:t>Part B</a:t>
            </a:r>
          </a:p>
        </p:txBody>
      </p:sp>
      <p:sp>
        <p:nvSpPr>
          <p:cNvPr id="449" name="Google Shape;449;p67"/>
          <p:cNvSpPr txBox="1">
            <a:spLocks noGrp="1"/>
          </p:cNvSpPr>
          <p:nvPr>
            <p:ph idx="1"/>
          </p:nvPr>
        </p:nvSpPr>
        <p:spPr/>
        <p:txBody>
          <a:bodyPr>
            <a:normAutofit lnSpcReduction="10000"/>
          </a:bodyPr>
          <a:lstStyle/>
          <a:p>
            <a:r>
              <a:rPr lang="en-IE" dirty="0"/>
              <a:t>Download the sample c file from Brightspace, run it and insert into your REPO into the following directory: </a:t>
            </a:r>
            <a:r>
              <a:rPr lang="en-IE" dirty="0" err="1">
                <a:solidFill>
                  <a:srgbClr val="C00000"/>
                </a:solidFill>
              </a:rPr>
              <a:t>teamcomputing</a:t>
            </a:r>
            <a:r>
              <a:rPr lang="en-IE" dirty="0">
                <a:solidFill>
                  <a:srgbClr val="C00000"/>
                </a:solidFill>
              </a:rPr>
              <a:t>/lab2 </a:t>
            </a:r>
          </a:p>
          <a:p>
            <a:r>
              <a:rPr lang="en-IE" dirty="0"/>
              <a:t>Write a new program </a:t>
            </a:r>
            <a:r>
              <a:rPr lang="en-IE" dirty="0" err="1">
                <a:solidFill>
                  <a:srgbClr val="C00000"/>
                </a:solidFill>
              </a:rPr>
              <a:t>teamcomputing</a:t>
            </a:r>
            <a:r>
              <a:rPr lang="en-IE" dirty="0">
                <a:solidFill>
                  <a:srgbClr val="C00000"/>
                </a:solidFill>
              </a:rPr>
              <a:t>/lab2/lab2-noPID.c </a:t>
            </a:r>
            <a:r>
              <a:rPr lang="en-IE" dirty="0"/>
              <a:t>which uses NO PID control and implements the following functions. The program should also test each of the functions:</a:t>
            </a:r>
          </a:p>
          <a:p>
            <a:pPr lvl="1"/>
            <a:r>
              <a:rPr lang="en-IE" dirty="0">
                <a:sym typeface="Courier New"/>
              </a:rPr>
              <a:t>void turn90degreesLeft()</a:t>
            </a:r>
          </a:p>
          <a:p>
            <a:pPr lvl="1"/>
            <a:r>
              <a:rPr lang="en-IE" dirty="0">
                <a:sym typeface="Courier New"/>
              </a:rPr>
              <a:t>void turn90degreesRight()</a:t>
            </a:r>
          </a:p>
          <a:p>
            <a:pPr lvl="1"/>
            <a:r>
              <a:rPr lang="en-IE" dirty="0">
                <a:sym typeface="Courier New"/>
              </a:rPr>
              <a:t>void goForward1second()</a:t>
            </a:r>
          </a:p>
          <a:p>
            <a:pPr lvl="1"/>
            <a:r>
              <a:rPr lang="en-IE" dirty="0">
                <a:sym typeface="Courier New"/>
              </a:rPr>
              <a:t>void swingRight90degrees()</a:t>
            </a:r>
          </a:p>
          <a:p>
            <a:pPr lvl="1"/>
            <a:r>
              <a:rPr lang="en-IE" dirty="0">
                <a:sym typeface="Courier New"/>
              </a:rPr>
              <a:t>void swingLeft90degrees()</a:t>
            </a:r>
          </a:p>
          <a:p>
            <a:pPr lvl="1"/>
            <a:r>
              <a:rPr lang="en-IE" dirty="0">
                <a:sym typeface="Courier New"/>
              </a:rPr>
              <a:t>void reverse1second()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8"/>
          <p:cNvSpPr txBox="1">
            <a:spLocks noGrp="1"/>
          </p:cNvSpPr>
          <p:nvPr>
            <p:ph type="title"/>
          </p:nvPr>
        </p:nvSpPr>
        <p:spPr/>
        <p:txBody>
          <a:bodyPr/>
          <a:lstStyle/>
          <a:p>
            <a:r>
              <a:rPr lang="en-IE"/>
              <a:t>Part B</a:t>
            </a:r>
          </a:p>
        </p:txBody>
      </p:sp>
      <p:sp>
        <p:nvSpPr>
          <p:cNvPr id="455" name="Google Shape;455;p68"/>
          <p:cNvSpPr txBox="1">
            <a:spLocks noGrp="1"/>
          </p:cNvSpPr>
          <p:nvPr>
            <p:ph idx="1"/>
          </p:nvPr>
        </p:nvSpPr>
        <p:spPr/>
        <p:txBody>
          <a:bodyPr>
            <a:normAutofit/>
          </a:bodyPr>
          <a:lstStyle/>
          <a:p>
            <a:r>
              <a:rPr lang="en-IE" dirty="0"/>
              <a:t>Write a new program </a:t>
            </a:r>
            <a:r>
              <a:rPr lang="en-IE" dirty="0">
                <a:solidFill>
                  <a:srgbClr val="C00000"/>
                </a:solidFill>
              </a:rPr>
              <a:t>teamcomputing/lab2/lab2-PIDSYNC.c </a:t>
            </a:r>
            <a:r>
              <a:rPr lang="en-IE" dirty="0"/>
              <a:t>which USES PID control and implements the function below using just the </a:t>
            </a:r>
            <a:r>
              <a:rPr lang="en-IE" dirty="0" err="1">
                <a:solidFill>
                  <a:srgbClr val="C00000"/>
                </a:solidFill>
                <a:sym typeface="Trebuchet MS"/>
              </a:rPr>
              <a:t>SetMotorSyncTime</a:t>
            </a:r>
            <a:r>
              <a:rPr lang="en-IE" dirty="0">
                <a:sym typeface="Trebuchet MS"/>
              </a:rPr>
              <a:t> command:</a:t>
            </a:r>
            <a:endParaRPr lang="en-IE" dirty="0"/>
          </a:p>
          <a:p>
            <a:pPr lvl="1"/>
            <a:r>
              <a:rPr lang="en-IE" dirty="0">
                <a:sym typeface="Courier New"/>
              </a:rPr>
              <a:t>void moveRobot(long nMotorRatio, long time, long power)</a:t>
            </a:r>
          </a:p>
          <a:p>
            <a:endParaRPr lang="en-IE" dirty="0"/>
          </a:p>
          <a:p>
            <a:r>
              <a:rPr lang="en-IE" dirty="0"/>
              <a:t>Using only calls to this function write a program that makes the robot</a:t>
            </a:r>
          </a:p>
          <a:p>
            <a:pPr lvl="1"/>
            <a:r>
              <a:rPr lang="en-IE" dirty="0"/>
              <a:t>Go in a square and return to original position (random direction)</a:t>
            </a:r>
          </a:p>
          <a:p>
            <a:pPr lvl="1"/>
            <a:r>
              <a:rPr lang="en-IE" dirty="0"/>
              <a:t>Go forward for 5 seconds at full speed, then do 180degree spin and at half speed travel back to the original starting position</a:t>
            </a:r>
          </a:p>
          <a:p>
            <a:endParaRPr lang="en-IE"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4067-8EBA-E066-EF63-D707897EEC80}"/>
              </a:ext>
            </a:extLst>
          </p:cNvPr>
          <p:cNvSpPr>
            <a:spLocks noGrp="1"/>
          </p:cNvSpPr>
          <p:nvPr>
            <p:ph type="title"/>
          </p:nvPr>
        </p:nvSpPr>
        <p:spPr/>
        <p:txBody>
          <a:bodyPr/>
          <a:lstStyle/>
          <a:p>
            <a:r>
              <a:rPr lang="en-IE" dirty="0"/>
              <a:t>Share Your Repos With Me</a:t>
            </a:r>
          </a:p>
        </p:txBody>
      </p:sp>
      <p:pic>
        <p:nvPicPr>
          <p:cNvPr id="5" name="Content Placeholder 4">
            <a:extLst>
              <a:ext uri="{FF2B5EF4-FFF2-40B4-BE49-F238E27FC236}">
                <a16:creationId xmlns:a16="http://schemas.microsoft.com/office/drawing/2014/main" id="{83EF496B-C929-0EF2-C63A-64238E7E7047}"/>
              </a:ext>
            </a:extLst>
          </p:cNvPr>
          <p:cNvPicPr>
            <a:picLocks noGrp="1" noChangeAspect="1"/>
          </p:cNvPicPr>
          <p:nvPr>
            <p:ph idx="1"/>
          </p:nvPr>
        </p:nvPicPr>
        <p:blipFill>
          <a:blip r:embed="rId2"/>
          <a:stretch>
            <a:fillRect/>
          </a:stretch>
        </p:blipFill>
        <p:spPr>
          <a:xfrm>
            <a:off x="2288580" y="1825625"/>
            <a:ext cx="7614840" cy="4351338"/>
          </a:xfrm>
        </p:spPr>
      </p:pic>
      <p:cxnSp>
        <p:nvCxnSpPr>
          <p:cNvPr id="6" name="Google Shape;232;p39">
            <a:extLst>
              <a:ext uri="{FF2B5EF4-FFF2-40B4-BE49-F238E27FC236}">
                <a16:creationId xmlns:a16="http://schemas.microsoft.com/office/drawing/2014/main" id="{287786D8-3B77-67BE-0EDD-CBB3C88F3BAD}"/>
              </a:ext>
            </a:extLst>
          </p:cNvPr>
          <p:cNvCxnSpPr>
            <a:cxnSpLocks/>
          </p:cNvCxnSpPr>
          <p:nvPr/>
        </p:nvCxnSpPr>
        <p:spPr>
          <a:xfrm>
            <a:off x="998375" y="4889240"/>
            <a:ext cx="1548881" cy="1082351"/>
          </a:xfrm>
          <a:prstGeom prst="straightConnector1">
            <a:avLst/>
          </a:prstGeom>
          <a:noFill/>
          <a:ln w="762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3017710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78ABD1-05D0-98B0-2191-D907F68E1541}"/>
              </a:ext>
            </a:extLst>
          </p:cNvPr>
          <p:cNvPicPr>
            <a:picLocks noChangeAspect="1"/>
          </p:cNvPicPr>
          <p:nvPr/>
        </p:nvPicPr>
        <p:blipFill>
          <a:blip r:embed="rId2"/>
          <a:stretch>
            <a:fillRect/>
          </a:stretch>
        </p:blipFill>
        <p:spPr>
          <a:xfrm>
            <a:off x="358480" y="1682660"/>
            <a:ext cx="11475040" cy="3492679"/>
          </a:xfrm>
          <a:prstGeom prst="rect">
            <a:avLst/>
          </a:prstGeom>
        </p:spPr>
      </p:pic>
      <p:sp>
        <p:nvSpPr>
          <p:cNvPr id="2" name="Title 1">
            <a:extLst>
              <a:ext uri="{FF2B5EF4-FFF2-40B4-BE49-F238E27FC236}">
                <a16:creationId xmlns:a16="http://schemas.microsoft.com/office/drawing/2014/main" id="{9D2A73E0-A45E-8F53-C1DA-D13296AE3B1E}"/>
              </a:ext>
            </a:extLst>
          </p:cNvPr>
          <p:cNvSpPr>
            <a:spLocks noGrp="1"/>
          </p:cNvSpPr>
          <p:nvPr>
            <p:ph type="title"/>
          </p:nvPr>
        </p:nvSpPr>
        <p:spPr/>
        <p:txBody>
          <a:bodyPr/>
          <a:lstStyle/>
          <a:p>
            <a:r>
              <a:rPr lang="en-IE" dirty="0"/>
              <a:t>Share Your Repos With Me</a:t>
            </a:r>
          </a:p>
        </p:txBody>
      </p:sp>
      <p:cxnSp>
        <p:nvCxnSpPr>
          <p:cNvPr id="6" name="Google Shape;232;p39">
            <a:extLst>
              <a:ext uri="{FF2B5EF4-FFF2-40B4-BE49-F238E27FC236}">
                <a16:creationId xmlns:a16="http://schemas.microsoft.com/office/drawing/2014/main" id="{9669EA9D-7170-1DE0-A9E7-8514643D8210}"/>
              </a:ext>
            </a:extLst>
          </p:cNvPr>
          <p:cNvCxnSpPr>
            <a:cxnSpLocks/>
          </p:cNvCxnSpPr>
          <p:nvPr/>
        </p:nvCxnSpPr>
        <p:spPr>
          <a:xfrm flipV="1">
            <a:off x="1179576" y="4005072"/>
            <a:ext cx="192024" cy="2578608"/>
          </a:xfrm>
          <a:prstGeom prst="straightConnector1">
            <a:avLst/>
          </a:prstGeom>
          <a:noFill/>
          <a:ln w="76200" cap="flat" cmpd="sng">
            <a:solidFill>
              <a:srgbClr val="FF0000"/>
            </a:solidFill>
            <a:prstDash val="solid"/>
            <a:round/>
            <a:headEnd type="none" w="med" len="med"/>
            <a:tailEnd type="triangle" w="med" len="med"/>
          </a:ln>
        </p:spPr>
      </p:cxnSp>
      <p:cxnSp>
        <p:nvCxnSpPr>
          <p:cNvPr id="14" name="Google Shape;232;p39">
            <a:extLst>
              <a:ext uri="{FF2B5EF4-FFF2-40B4-BE49-F238E27FC236}">
                <a16:creationId xmlns:a16="http://schemas.microsoft.com/office/drawing/2014/main" id="{2B57BDE3-6920-A20E-E8EC-AFE16F394919}"/>
              </a:ext>
            </a:extLst>
          </p:cNvPr>
          <p:cNvCxnSpPr>
            <a:cxnSpLocks/>
          </p:cNvCxnSpPr>
          <p:nvPr/>
        </p:nvCxnSpPr>
        <p:spPr>
          <a:xfrm flipV="1">
            <a:off x="10916412" y="2502408"/>
            <a:ext cx="192024" cy="2578608"/>
          </a:xfrm>
          <a:prstGeom prst="straightConnector1">
            <a:avLst/>
          </a:prstGeom>
          <a:noFill/>
          <a:ln w="762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085917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0F0A-4A56-D369-3AE4-1246A295211B}"/>
              </a:ext>
            </a:extLst>
          </p:cNvPr>
          <p:cNvSpPr>
            <a:spLocks noGrp="1"/>
          </p:cNvSpPr>
          <p:nvPr>
            <p:ph type="title"/>
          </p:nvPr>
        </p:nvSpPr>
        <p:spPr/>
        <p:txBody>
          <a:bodyPr/>
          <a:lstStyle/>
          <a:p>
            <a:r>
              <a:rPr lang="en-IE" dirty="0"/>
              <a:t>Share Your Repos With Me</a:t>
            </a:r>
          </a:p>
        </p:txBody>
      </p:sp>
      <p:pic>
        <p:nvPicPr>
          <p:cNvPr id="4" name="Content Placeholder 3">
            <a:extLst>
              <a:ext uri="{FF2B5EF4-FFF2-40B4-BE49-F238E27FC236}">
                <a16:creationId xmlns:a16="http://schemas.microsoft.com/office/drawing/2014/main" id="{96D00A42-B8C1-895A-B117-261509FC94FA}"/>
              </a:ext>
            </a:extLst>
          </p:cNvPr>
          <p:cNvPicPr>
            <a:picLocks noGrp="1" noChangeAspect="1"/>
          </p:cNvPicPr>
          <p:nvPr>
            <p:ph idx="1"/>
          </p:nvPr>
        </p:nvPicPr>
        <p:blipFill>
          <a:blip r:embed="rId2"/>
          <a:stretch>
            <a:fillRect/>
          </a:stretch>
        </p:blipFill>
        <p:spPr>
          <a:xfrm>
            <a:off x="2360048" y="2542624"/>
            <a:ext cx="7471904" cy="3199794"/>
          </a:xfrm>
          <a:prstGeom prst="rect">
            <a:avLst/>
          </a:prstGeom>
        </p:spPr>
      </p:pic>
    </p:spTree>
    <p:extLst>
      <p:ext uri="{BB962C8B-B14F-4D97-AF65-F5344CB8AC3E}">
        <p14:creationId xmlns:p14="http://schemas.microsoft.com/office/powerpoint/2010/main" val="78217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p:txBody>
          <a:bodyPr/>
          <a:lstStyle/>
          <a:p>
            <a:r>
              <a:rPr lang="en-IE"/>
              <a:t>Speed and Direction (Rotate)</a:t>
            </a:r>
          </a:p>
        </p:txBody>
      </p:sp>
      <p:sp>
        <p:nvSpPr>
          <p:cNvPr id="92" name="Google Shape;92;p17"/>
          <p:cNvSpPr txBox="1">
            <a:spLocks noGrp="1"/>
          </p:cNvSpPr>
          <p:nvPr>
            <p:ph type="body" idx="4294967295"/>
          </p:nvPr>
        </p:nvSpPr>
        <p:spPr>
          <a:xfrm>
            <a:off x="668338" y="1825625"/>
            <a:ext cx="11523662" cy="4351338"/>
          </a:xfrm>
          <a:prstGeom prst="rect">
            <a:avLst/>
          </a:prstGeom>
          <a:noFill/>
          <a:ln>
            <a:noFill/>
          </a:ln>
        </p:spPr>
        <p:txBody>
          <a:bodyPr spcFirstLastPara="1" vert="horz" wrap="square" lIns="121900" tIns="60933" rIns="121900" bIns="60933" rtlCol="0" anchor="t" anchorCtr="0">
            <a:noAutofit/>
          </a:bodyPr>
          <a:lstStyle/>
          <a:p>
            <a:pPr marL="0" indent="0">
              <a:buNone/>
            </a:pPr>
            <a:r>
              <a:rPr lang="en" b="1" dirty="0"/>
              <a:t>#pragma config(StandardModel, "EV3_REMBOT")</a:t>
            </a:r>
            <a:endParaRPr b="1" dirty="0"/>
          </a:p>
          <a:p>
            <a:pPr marL="0" indent="0">
              <a:spcBef>
                <a:spcPts val="2133"/>
              </a:spcBef>
              <a:buNone/>
            </a:pPr>
            <a:r>
              <a:rPr lang="en" sz="2400" dirty="0">
                <a:latin typeface="Courier New"/>
                <a:ea typeface="Courier New"/>
                <a:cs typeface="Courier New"/>
                <a:sym typeface="Courier New"/>
              </a:rPr>
              <a:t>task main()</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	</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setMotorSpeed(leftMotor</a:t>
            </a:r>
            <a:r>
              <a:rPr lang="en" sz="2400" b="1" dirty="0">
                <a:latin typeface="Courier New"/>
                <a:ea typeface="Courier New"/>
                <a:cs typeface="Courier New"/>
                <a:sym typeface="Courier New"/>
              </a:rPr>
              <a:t>, </a:t>
            </a:r>
            <a:r>
              <a:rPr lang="en" b="1" dirty="0">
                <a:solidFill>
                  <a:srgbClr val="FF0000"/>
                </a:solidFill>
                <a:latin typeface="Courier New"/>
                <a:ea typeface="Courier New"/>
                <a:cs typeface="Courier New"/>
                <a:sym typeface="Courier New"/>
              </a:rPr>
              <a:t>50</a:t>
            </a:r>
            <a:r>
              <a:rPr lang="en" sz="2400" b="1" dirty="0">
                <a:latin typeface="Courier New"/>
                <a:ea typeface="Courier New"/>
                <a:cs typeface="Courier New"/>
                <a:sym typeface="Courier New"/>
              </a:rPr>
              <a:t>);</a:t>
            </a:r>
            <a:r>
              <a:rPr lang="en" sz="2400" dirty="0">
                <a:latin typeface="Courier New"/>
                <a:ea typeface="Courier New"/>
                <a:cs typeface="Courier New"/>
                <a:sym typeface="Courier New"/>
              </a:rPr>
              <a:t>	//Set the leftMotor (motor1) </a:t>
            </a:r>
            <a:endParaRPr sz="2400" dirty="0">
              <a:latin typeface="Courier New"/>
              <a:ea typeface="Courier New"/>
              <a:cs typeface="Courier New"/>
              <a:sym typeface="Courier New"/>
            </a:endParaRPr>
          </a:p>
          <a:p>
            <a:pPr marL="4876678" indent="609585">
              <a:spcBef>
                <a:spcPts val="0"/>
              </a:spcBef>
              <a:buNone/>
            </a:pPr>
            <a:r>
              <a:rPr lang="en" sz="2400" dirty="0">
                <a:latin typeface="Courier New"/>
                <a:ea typeface="Courier New"/>
                <a:cs typeface="Courier New"/>
                <a:sym typeface="Courier New"/>
              </a:rPr>
              <a:t>// to half power reverse (50)</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setMotorSpeed(rightMotor</a:t>
            </a:r>
            <a:r>
              <a:rPr lang="en" sz="2400" b="1" dirty="0">
                <a:latin typeface="Courier New"/>
                <a:ea typeface="Courier New"/>
                <a:cs typeface="Courier New"/>
                <a:sym typeface="Courier New"/>
              </a:rPr>
              <a:t>,</a:t>
            </a:r>
            <a:r>
              <a:rPr lang="en" b="1" dirty="0">
                <a:solidFill>
                  <a:srgbClr val="FF0000"/>
                </a:solidFill>
                <a:latin typeface="Courier New"/>
                <a:ea typeface="Courier New"/>
                <a:cs typeface="Courier New"/>
                <a:sym typeface="Courier New"/>
              </a:rPr>
              <a:t>-50</a:t>
            </a:r>
            <a:r>
              <a:rPr lang="en" sz="2400" dirty="0">
                <a:latin typeface="Courier New"/>
                <a:ea typeface="Courier New"/>
                <a:cs typeface="Courier New"/>
                <a:sym typeface="Courier New"/>
              </a:rPr>
              <a:t>);//Set the rightMotor (motor6) </a:t>
            </a:r>
            <a:endParaRPr sz="2400" dirty="0">
              <a:latin typeface="Courier New"/>
              <a:ea typeface="Courier New"/>
              <a:cs typeface="Courier New"/>
              <a:sym typeface="Courier New"/>
            </a:endParaRPr>
          </a:p>
          <a:p>
            <a:pPr marL="4876678" indent="609585">
              <a:spcBef>
                <a:spcPts val="0"/>
              </a:spcBef>
              <a:buNone/>
            </a:pPr>
            <a:r>
              <a:rPr lang="en" sz="2400" dirty="0">
                <a:latin typeface="Courier New"/>
                <a:ea typeface="Courier New"/>
                <a:cs typeface="Courier New"/>
                <a:sym typeface="Courier New"/>
              </a:rPr>
              <a:t>// to half power reverse (50)</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sleep(1500);				//Wait for 1.5 seconds before </a:t>
            </a:r>
            <a:endParaRPr sz="2400" dirty="0">
              <a:latin typeface="Courier New"/>
              <a:ea typeface="Courier New"/>
              <a:cs typeface="Courier New"/>
              <a:sym typeface="Courier New"/>
            </a:endParaRPr>
          </a:p>
          <a:p>
            <a:pPr marL="5486263" indent="0">
              <a:spcBef>
                <a:spcPts val="0"/>
              </a:spcBef>
              <a:buNone/>
            </a:pPr>
            <a:r>
              <a:rPr lang="en" sz="2400" dirty="0">
                <a:latin typeface="Courier New"/>
                <a:ea typeface="Courier New"/>
                <a:cs typeface="Courier New"/>
                <a:sym typeface="Courier New"/>
              </a:rPr>
              <a:t>//continuing on in the program.</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a:t>
            </a:r>
            <a:endParaRPr sz="2400" dirty="0">
              <a:latin typeface="Courier New"/>
              <a:ea typeface="Courier New"/>
              <a:cs typeface="Courier New"/>
              <a:sym typeface="Courier New"/>
            </a:endParaRPr>
          </a:p>
          <a:p>
            <a:pPr marL="0" indent="0">
              <a:spcAft>
                <a:spcPts val="2133"/>
              </a:spcAft>
              <a:buNone/>
            </a:pPr>
            <a:endParaRPr dirty="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p:txBody>
          <a:bodyPr/>
          <a:lstStyle/>
          <a:p>
            <a:r>
              <a:rPr lang="en-IE"/>
              <a:t>Distance/time to Rotate </a:t>
            </a:r>
          </a:p>
        </p:txBody>
      </p:sp>
      <p:sp>
        <p:nvSpPr>
          <p:cNvPr id="98" name="Google Shape;98;p18"/>
          <p:cNvSpPr txBox="1">
            <a:spLocks noGrp="1"/>
          </p:cNvSpPr>
          <p:nvPr>
            <p:ph type="body" idx="4294967295"/>
          </p:nvPr>
        </p:nvSpPr>
        <p:spPr>
          <a:xfrm>
            <a:off x="668338" y="1825625"/>
            <a:ext cx="11523662" cy="4351338"/>
          </a:xfrm>
          <a:prstGeom prst="rect">
            <a:avLst/>
          </a:prstGeom>
          <a:noFill/>
          <a:ln>
            <a:noFill/>
          </a:ln>
        </p:spPr>
        <p:txBody>
          <a:bodyPr spcFirstLastPara="1" vert="horz" wrap="square" lIns="121900" tIns="60933" rIns="121900" bIns="60933" rtlCol="0" anchor="t" anchorCtr="0">
            <a:noAutofit/>
          </a:bodyPr>
          <a:lstStyle/>
          <a:p>
            <a:pPr marL="0" indent="0">
              <a:buNone/>
            </a:pPr>
            <a:r>
              <a:rPr lang="en" b="1" dirty="0"/>
              <a:t>#pragma config(StandardModel, "EV3_REMBOT")</a:t>
            </a:r>
            <a:endParaRPr b="1" dirty="0"/>
          </a:p>
          <a:p>
            <a:pPr marL="0" indent="0">
              <a:spcBef>
                <a:spcPts val="2133"/>
              </a:spcBef>
              <a:buNone/>
            </a:pPr>
            <a:r>
              <a:rPr lang="en" sz="2400" dirty="0">
                <a:latin typeface="Courier New"/>
                <a:ea typeface="Courier New"/>
                <a:cs typeface="Courier New"/>
                <a:sym typeface="Courier New"/>
              </a:rPr>
              <a:t>task main()</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	</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setMotorSpeed(leftMotor</a:t>
            </a:r>
            <a:r>
              <a:rPr lang="en" sz="2400" b="1" dirty="0">
                <a:latin typeface="Courier New"/>
                <a:ea typeface="Courier New"/>
                <a:cs typeface="Courier New"/>
                <a:sym typeface="Courier New"/>
              </a:rPr>
              <a:t>, </a:t>
            </a:r>
            <a:r>
              <a:rPr lang="en" b="1" dirty="0">
                <a:solidFill>
                  <a:srgbClr val="FF0000"/>
                </a:solidFill>
                <a:latin typeface="Courier New"/>
                <a:ea typeface="Courier New"/>
                <a:cs typeface="Courier New"/>
                <a:sym typeface="Courier New"/>
              </a:rPr>
              <a:t>50</a:t>
            </a:r>
            <a:r>
              <a:rPr lang="en" sz="2400" b="1" dirty="0">
                <a:latin typeface="Courier New"/>
                <a:ea typeface="Courier New"/>
                <a:cs typeface="Courier New"/>
                <a:sym typeface="Courier New"/>
              </a:rPr>
              <a:t>);</a:t>
            </a:r>
            <a:r>
              <a:rPr lang="en" sz="2400" dirty="0">
                <a:latin typeface="Courier New"/>
                <a:ea typeface="Courier New"/>
                <a:cs typeface="Courier New"/>
                <a:sym typeface="Courier New"/>
              </a:rPr>
              <a:t>	//Set the leftMotor (motor1) </a:t>
            </a:r>
            <a:endParaRPr sz="2400" dirty="0">
              <a:latin typeface="Courier New"/>
              <a:ea typeface="Courier New"/>
              <a:cs typeface="Courier New"/>
              <a:sym typeface="Courier New"/>
            </a:endParaRPr>
          </a:p>
          <a:p>
            <a:pPr marL="4876678" indent="609585">
              <a:spcBef>
                <a:spcPts val="0"/>
              </a:spcBef>
              <a:buNone/>
            </a:pPr>
            <a:r>
              <a:rPr lang="en" sz="2400" dirty="0">
                <a:latin typeface="Courier New"/>
                <a:ea typeface="Courier New"/>
                <a:cs typeface="Courier New"/>
                <a:sym typeface="Courier New"/>
              </a:rPr>
              <a:t>// to half power reverse (50)</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setMotorSpeed(rightMotor</a:t>
            </a:r>
            <a:r>
              <a:rPr lang="en" sz="2400" b="1" dirty="0">
                <a:latin typeface="Courier New"/>
                <a:ea typeface="Courier New"/>
                <a:cs typeface="Courier New"/>
                <a:sym typeface="Courier New"/>
              </a:rPr>
              <a:t>,</a:t>
            </a:r>
            <a:r>
              <a:rPr lang="en" b="1" dirty="0">
                <a:solidFill>
                  <a:srgbClr val="FF0000"/>
                </a:solidFill>
                <a:latin typeface="Courier New"/>
                <a:ea typeface="Courier New"/>
                <a:cs typeface="Courier New"/>
                <a:sym typeface="Courier New"/>
              </a:rPr>
              <a:t>-50</a:t>
            </a:r>
            <a:r>
              <a:rPr lang="en" sz="2400" dirty="0">
                <a:latin typeface="Courier New"/>
                <a:ea typeface="Courier New"/>
                <a:cs typeface="Courier New"/>
                <a:sym typeface="Courier New"/>
              </a:rPr>
              <a:t>);//Set the rightMotor (motor6) </a:t>
            </a:r>
            <a:endParaRPr sz="2400" dirty="0">
              <a:latin typeface="Courier New"/>
              <a:ea typeface="Courier New"/>
              <a:cs typeface="Courier New"/>
              <a:sym typeface="Courier New"/>
            </a:endParaRPr>
          </a:p>
          <a:p>
            <a:pPr marL="4876678" indent="609585">
              <a:spcBef>
                <a:spcPts val="0"/>
              </a:spcBef>
              <a:buNone/>
            </a:pPr>
            <a:r>
              <a:rPr lang="en" sz="2400" dirty="0">
                <a:latin typeface="Courier New"/>
                <a:ea typeface="Courier New"/>
                <a:cs typeface="Courier New"/>
                <a:sym typeface="Courier New"/>
              </a:rPr>
              <a:t>// to half power reverse (50)</a:t>
            </a:r>
            <a:endParaRPr sz="2400" dirty="0">
              <a:latin typeface="Courier New"/>
              <a:ea typeface="Courier New"/>
              <a:cs typeface="Courier New"/>
              <a:sym typeface="Courier New"/>
            </a:endParaRPr>
          </a:p>
          <a:p>
            <a:pPr marL="0" indent="0">
              <a:spcBef>
                <a:spcPts val="0"/>
              </a:spcBef>
              <a:buNone/>
            </a:pPr>
            <a:r>
              <a:rPr lang="en" sz="2400" b="1" dirty="0">
                <a:solidFill>
                  <a:srgbClr val="0000FF"/>
                </a:solidFill>
                <a:latin typeface="Courier New"/>
                <a:ea typeface="Courier New"/>
                <a:cs typeface="Courier New"/>
                <a:sym typeface="Courier New"/>
              </a:rPr>
              <a:t>sleep(</a:t>
            </a:r>
            <a:r>
              <a:rPr lang="en" b="1" dirty="0">
                <a:solidFill>
                  <a:srgbClr val="0000FF"/>
                </a:solidFill>
                <a:latin typeface="Courier New"/>
                <a:ea typeface="Courier New"/>
                <a:cs typeface="Courier New"/>
                <a:sym typeface="Courier New"/>
              </a:rPr>
              <a:t>1500</a:t>
            </a:r>
            <a:r>
              <a:rPr lang="en" sz="2400" b="1" dirty="0">
                <a:solidFill>
                  <a:srgbClr val="0000FF"/>
                </a:solidFill>
                <a:latin typeface="Courier New"/>
                <a:ea typeface="Courier New"/>
                <a:cs typeface="Courier New"/>
                <a:sym typeface="Courier New"/>
              </a:rPr>
              <a:t>);	</a:t>
            </a:r>
            <a:r>
              <a:rPr lang="en" sz="2400" dirty="0">
                <a:latin typeface="Courier New"/>
                <a:ea typeface="Courier New"/>
                <a:cs typeface="Courier New"/>
                <a:sym typeface="Courier New"/>
              </a:rPr>
              <a:t>			//Wait for 1.5 seconds before </a:t>
            </a:r>
            <a:endParaRPr sz="2400" dirty="0">
              <a:latin typeface="Courier New"/>
              <a:ea typeface="Courier New"/>
              <a:cs typeface="Courier New"/>
              <a:sym typeface="Courier New"/>
            </a:endParaRPr>
          </a:p>
          <a:p>
            <a:pPr marL="5486263" indent="0">
              <a:spcBef>
                <a:spcPts val="0"/>
              </a:spcBef>
              <a:buNone/>
            </a:pPr>
            <a:r>
              <a:rPr lang="en" sz="2400" dirty="0">
                <a:latin typeface="Courier New"/>
                <a:ea typeface="Courier New"/>
                <a:cs typeface="Courier New"/>
                <a:sym typeface="Courier New"/>
              </a:rPr>
              <a:t>//continuing on in the program.</a:t>
            </a:r>
            <a:endParaRPr sz="2400" dirty="0">
              <a:latin typeface="Courier New"/>
              <a:ea typeface="Courier New"/>
              <a:cs typeface="Courier New"/>
              <a:sym typeface="Courier New"/>
            </a:endParaRPr>
          </a:p>
          <a:p>
            <a:pPr marL="0" indent="0">
              <a:spcBef>
                <a:spcPts val="0"/>
              </a:spcBef>
              <a:buNone/>
            </a:pPr>
            <a:r>
              <a:rPr lang="en" sz="2400" dirty="0">
                <a:latin typeface="Courier New"/>
                <a:ea typeface="Courier New"/>
                <a:cs typeface="Courier New"/>
                <a:sym typeface="Courier New"/>
              </a:rPr>
              <a:t>}</a:t>
            </a:r>
            <a:endParaRPr sz="2400" dirty="0">
              <a:latin typeface="Courier New"/>
              <a:ea typeface="Courier New"/>
              <a:cs typeface="Courier New"/>
              <a:sym typeface="Courier New"/>
            </a:endParaRPr>
          </a:p>
          <a:p>
            <a:pPr marL="0" indent="0">
              <a:spcAft>
                <a:spcPts val="2133"/>
              </a:spcAft>
              <a:buNone/>
            </a:pPr>
            <a:endParaRPr dirty="0">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p:txBody>
          <a:bodyPr/>
          <a:lstStyle/>
          <a:p>
            <a:r>
              <a:rPr lang="en-IE"/>
              <a:t>Motor Control</a:t>
            </a:r>
          </a:p>
        </p:txBody>
      </p:sp>
      <p:pic>
        <p:nvPicPr>
          <p:cNvPr id="104" name="Google Shape;104;p19" descr="‎www.robotc.net_education_curriculum_nxt_pdfs_Movement%20-%20Speed%20and%20direction%20for%20LEGO.pdf-4.jpg"/>
          <p:cNvPicPr preferRelativeResize="0">
            <a:picLocks noGrp="1"/>
          </p:cNvPicPr>
          <p:nvPr>
            <p:ph type="body" idx="4294967295"/>
          </p:nvPr>
        </p:nvPicPr>
        <p:blipFill rotWithShape="1">
          <a:blip r:embed="rId3"/>
          <a:srcRect r="-6826"/>
          <a:stretch/>
        </p:blipFill>
        <p:spPr>
          <a:xfrm>
            <a:off x="838200" y="1823130"/>
            <a:ext cx="5489575" cy="4351338"/>
          </a:xfrm>
          <a:prstGeom prst="rect">
            <a:avLst/>
          </a:prstGeom>
        </p:spPr>
      </p:pic>
      <p:pic>
        <p:nvPicPr>
          <p:cNvPr id="105" name="Google Shape;105;p19" descr="‎www.robotc.net_education_curriculum_nxt_pdfs_Movement%20-%20Speed%20and%20direction%20for%20LEGO.pdf-5.jpg"/>
          <p:cNvPicPr preferRelativeResize="0"/>
          <p:nvPr/>
        </p:nvPicPr>
        <p:blipFill rotWithShape="1">
          <a:blip r:embed="rId4"/>
          <a:srcRect/>
          <a:stretch/>
        </p:blipFill>
        <p:spPr>
          <a:xfrm>
            <a:off x="7663433" y="1504723"/>
            <a:ext cx="2883445" cy="498815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6067</TotalTime>
  <Words>2111</Words>
  <Application>Microsoft Office PowerPoint</Application>
  <PresentationFormat>Widescreen</PresentationFormat>
  <Paragraphs>328</Paragraphs>
  <Slides>67</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Calibri</vt:lpstr>
      <vt:lpstr>Calibri Light</vt:lpstr>
      <vt:lpstr>Corbel</vt:lpstr>
      <vt:lpstr>Courier New</vt:lpstr>
      <vt:lpstr>Trebuchet MS</vt:lpstr>
      <vt:lpstr>Office Theme</vt:lpstr>
      <vt:lpstr>Team Computing – GIT, Functions and Motor Sync</vt:lpstr>
      <vt:lpstr>Credits</vt:lpstr>
      <vt:lpstr>Overview </vt:lpstr>
      <vt:lpstr>Learning Outcomes</vt:lpstr>
      <vt:lpstr>Lab Feedback</vt:lpstr>
      <vt:lpstr>Speed and Direction (Stop)</vt:lpstr>
      <vt:lpstr>Speed and Direction (Rotate)</vt:lpstr>
      <vt:lpstr>Distance/time to Rotate </vt:lpstr>
      <vt:lpstr>Motor Control</vt:lpstr>
      <vt:lpstr>GIT</vt:lpstr>
      <vt:lpstr>GIT</vt:lpstr>
      <vt:lpstr>GIT</vt:lpstr>
      <vt:lpstr>Who Uses GIT?</vt:lpstr>
      <vt:lpstr>Why use GIT?</vt:lpstr>
      <vt:lpstr>GIT Workflow</vt:lpstr>
      <vt:lpstr>What can you do?</vt:lpstr>
      <vt:lpstr>GIT Terminology</vt:lpstr>
      <vt:lpstr>GIT Repository</vt:lpstr>
      <vt:lpstr>Basic Process On Local Machine</vt:lpstr>
      <vt:lpstr>Using a Repository Site</vt:lpstr>
      <vt:lpstr>Version Control </vt:lpstr>
      <vt:lpstr>GIT Mangement</vt:lpstr>
      <vt:lpstr>Bitbucket Cloud Repository</vt:lpstr>
      <vt:lpstr>Get the address of the repository</vt:lpstr>
      <vt:lpstr>Get the address of the repository</vt:lpstr>
      <vt:lpstr>GIT Configuration - GITBash</vt:lpstr>
      <vt:lpstr>Clone </vt:lpstr>
      <vt:lpstr>Clone</vt:lpstr>
      <vt:lpstr>Verify your account</vt:lpstr>
      <vt:lpstr>Add</vt:lpstr>
      <vt:lpstr>Add</vt:lpstr>
      <vt:lpstr>Commit</vt:lpstr>
      <vt:lpstr>Push</vt:lpstr>
      <vt:lpstr>Issues with credentials</vt:lpstr>
      <vt:lpstr>Pull</vt:lpstr>
      <vt:lpstr>Verify Sources Are Now On The Website</vt:lpstr>
      <vt:lpstr>Working Separately Safely</vt:lpstr>
      <vt:lpstr>Branch</vt:lpstr>
      <vt:lpstr>GIT commands</vt:lpstr>
      <vt:lpstr>GIT commands</vt:lpstr>
      <vt:lpstr>Better Movement</vt:lpstr>
      <vt:lpstr>Synchronising Movement</vt:lpstr>
      <vt:lpstr>Going Straight</vt:lpstr>
      <vt:lpstr>PID Control</vt:lpstr>
      <vt:lpstr>PID</vt:lpstr>
      <vt:lpstr>Speed</vt:lpstr>
      <vt:lpstr>PID &amp; Synchronizing Movement</vt:lpstr>
      <vt:lpstr>PID &amp; Synchronizing Movement</vt:lpstr>
      <vt:lpstr>PID &amp; Synchronizing Movement</vt:lpstr>
      <vt:lpstr>PID &amp; Synchronizing Movement</vt:lpstr>
      <vt:lpstr>EV3 Motor Setup</vt:lpstr>
      <vt:lpstr>Commands to help sync motors - setMotorSyncTime</vt:lpstr>
      <vt:lpstr>setMotorSyncTime</vt:lpstr>
      <vt:lpstr>setMotorSyncTime</vt:lpstr>
      <vt:lpstr>Sample Program</vt:lpstr>
      <vt:lpstr>Commands to help sync motors - setMotorSync</vt:lpstr>
      <vt:lpstr>Functions</vt:lpstr>
      <vt:lpstr>Functions in C</vt:lpstr>
      <vt:lpstr>Void Functions</vt:lpstr>
      <vt:lpstr>Passing Parameters To Function</vt:lpstr>
      <vt:lpstr>LAB Overview</vt:lpstr>
      <vt:lpstr>Part A</vt:lpstr>
      <vt:lpstr>Part B</vt:lpstr>
      <vt:lpstr>Part B</vt:lpstr>
      <vt:lpstr>Share Your Repos With Me</vt:lpstr>
      <vt:lpstr>Share Your Repos With Me</vt:lpstr>
      <vt:lpstr>Share Your Repos With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Computing – GIT, Functions and Motor Sync</dc:title>
  <dc:creator>Catherine Ennis</dc:creator>
  <cp:lastModifiedBy>Cathy Ennis</cp:lastModifiedBy>
  <cp:revision>15</cp:revision>
  <dcterms:created xsi:type="dcterms:W3CDTF">2020-01-22T12:56:51Z</dcterms:created>
  <dcterms:modified xsi:type="dcterms:W3CDTF">2024-01-22T09:32:24Z</dcterms:modified>
</cp:coreProperties>
</file>